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57" r:id="rId4"/>
    <p:sldId id="265" r:id="rId5"/>
    <p:sldId id="266" r:id="rId6"/>
    <p:sldId id="267" r:id="rId7"/>
    <p:sldId id="268" r:id="rId8"/>
    <p:sldId id="258" r:id="rId9"/>
    <p:sldId id="271" r:id="rId10"/>
    <p:sldId id="270" r:id="rId11"/>
    <p:sldId id="272" r:id="rId12"/>
    <p:sldId id="273" r:id="rId13"/>
    <p:sldId id="260" r:id="rId14"/>
    <p:sldId id="275" r:id="rId15"/>
    <p:sldId id="276" r:id="rId16"/>
    <p:sldId id="277" r:id="rId17"/>
    <p:sldId id="278" r:id="rId18"/>
    <p:sldId id="259" r:id="rId19"/>
    <p:sldId id="264" r:id="rId20"/>
    <p:sldId id="261" r:id="rId21"/>
    <p:sldId id="262" r:id="rId22"/>
    <p:sldId id="263" r:id="rId23"/>
  </p:sldIdLst>
  <p:sldSz cx="9144000" cy="6858000" type="screen4x3"/>
  <p:notesSz cx="6858000" cy="9144000"/>
  <p:photoAlbum showCaptions="1" layout="1pic" frame="frameStyle4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5CC853-97AF-4337-9263-AA77D658D74D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E5D982B-499A-41D3-822E-A01E3BD260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One Point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Innovation of the Renaissance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47938" y="685800"/>
            <a:ext cx="4046537" cy="5867400"/>
            <a:chOff x="2547938" y="685800"/>
            <a:chExt cx="4046537" cy="5867400"/>
          </a:xfrm>
        </p:grpSpPr>
        <p:pic>
          <p:nvPicPr>
            <p:cNvPr id="2" name="Picture 1" descr="Carlo Crivelli-- Annunciation with Saint Emidius, 148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938" y="685800"/>
              <a:ext cx="4046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47938" y="6210300"/>
              <a:ext cx="4046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it-IT" sz="2400" i="1" dirty="0" smtClean="0"/>
                <a:t>Annunciation</a:t>
              </a:r>
              <a:r>
                <a:rPr lang="it-IT" sz="2400" dirty="0"/>
                <a:t> </a:t>
              </a:r>
              <a:r>
                <a:rPr lang="it-IT" sz="2400" i="1" dirty="0" smtClean="0"/>
                <a:t>with Saint Emidius</a:t>
              </a:r>
              <a:r>
                <a:rPr lang="it-IT" sz="2400" dirty="0" smtClean="0"/>
                <a:t>, Carlo Crivelli, 1486.</a:t>
              </a:r>
              <a:endParaRPr lang="en-US" sz="2400" dirty="0"/>
            </a:p>
          </p:txBody>
        </p:sp>
      </p:grpSp>
      <p:cxnSp>
        <p:nvCxnSpPr>
          <p:cNvPr id="124" name="Straight Connector 123"/>
          <p:cNvCxnSpPr/>
          <p:nvPr/>
        </p:nvCxnSpPr>
        <p:spPr>
          <a:xfrm>
            <a:off x="2547938" y="3937000"/>
            <a:ext cx="404653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3048000"/>
            <a:ext cx="0" cy="30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48400" y="3048000"/>
            <a:ext cx="0" cy="30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48376" y="3124200"/>
            <a:ext cx="0" cy="2819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2438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1828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1828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0" y="9144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9144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1206" y="99060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90256" y="1885950"/>
            <a:ext cx="0" cy="24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866775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15000" y="8763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77000" y="866775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94475" y="866775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34050" y="1800225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77000" y="180975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94475" y="180975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38500" y="3505200"/>
            <a:ext cx="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48000" y="3505200"/>
            <a:ext cx="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24200" y="1512093"/>
            <a:ext cx="0" cy="992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38500" y="2193131"/>
            <a:ext cx="0" cy="3119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43650" y="3429000"/>
            <a:ext cx="0" cy="258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22850" y="3429000"/>
            <a:ext cx="0" cy="258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24400" y="3429000"/>
            <a:ext cx="0" cy="258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330700" y="3359150"/>
            <a:ext cx="0" cy="136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79900" y="3429000"/>
            <a:ext cx="0" cy="1241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32275" y="3462341"/>
            <a:ext cx="0" cy="1138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81300" y="2952750"/>
            <a:ext cx="0" cy="747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19388" y="2952750"/>
            <a:ext cx="0" cy="747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881313" y="3143249"/>
            <a:ext cx="0" cy="466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86087" y="2828925"/>
            <a:ext cx="0" cy="166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986087" y="2071687"/>
            <a:ext cx="0" cy="608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81313" y="2050256"/>
            <a:ext cx="0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86063" y="1890712"/>
            <a:ext cx="0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652713" y="1512093"/>
            <a:ext cx="0" cy="5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565401" y="1321593"/>
            <a:ext cx="0" cy="5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816226" y="692943"/>
            <a:ext cx="0" cy="5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38463" y="1187450"/>
            <a:ext cx="0" cy="492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960813" y="1828800"/>
            <a:ext cx="0" cy="1231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286250" y="830262"/>
            <a:ext cx="0" cy="131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152900" y="1446212"/>
            <a:ext cx="0" cy="1032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089400" y="1710531"/>
            <a:ext cx="0" cy="969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025900" y="2114550"/>
            <a:ext cx="0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441950" y="1019175"/>
            <a:ext cx="0" cy="414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299200" y="980281"/>
            <a:ext cx="0" cy="414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168900" y="493395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397500" y="5168900"/>
            <a:ext cx="0" cy="692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806700" y="4721225"/>
            <a:ext cx="0" cy="34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652713" y="4721225"/>
            <a:ext cx="0" cy="600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743201" y="3803650"/>
            <a:ext cx="0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713039" y="3902075"/>
            <a:ext cx="0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662238" y="4017168"/>
            <a:ext cx="0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614613" y="4152900"/>
            <a:ext cx="0" cy="129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552701" y="4305300"/>
            <a:ext cx="0" cy="154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089400" y="3583781"/>
            <a:ext cx="0" cy="1350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029075" y="3630215"/>
            <a:ext cx="0" cy="1184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843338" y="3538140"/>
            <a:ext cx="0" cy="493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352800" y="3609975"/>
            <a:ext cx="0" cy="400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47938" y="685800"/>
            <a:ext cx="4046537" cy="5867400"/>
            <a:chOff x="2547938" y="685800"/>
            <a:chExt cx="4046537" cy="5867400"/>
          </a:xfrm>
        </p:grpSpPr>
        <p:pic>
          <p:nvPicPr>
            <p:cNvPr id="2" name="Picture 1" descr="Carlo Crivelli-- Annunciation with Saint Emidius, 148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938" y="685800"/>
              <a:ext cx="4046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47938" y="6210300"/>
              <a:ext cx="4046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it-IT" sz="2400" i="1" dirty="0" smtClean="0"/>
                <a:t>Annunciation</a:t>
              </a:r>
              <a:r>
                <a:rPr lang="it-IT" sz="2400" dirty="0"/>
                <a:t> </a:t>
              </a:r>
              <a:r>
                <a:rPr lang="it-IT" sz="2400" i="1" dirty="0" smtClean="0"/>
                <a:t>with Saint Emidius</a:t>
              </a:r>
              <a:r>
                <a:rPr lang="it-IT" sz="2400" dirty="0" smtClean="0"/>
                <a:t>, Carlo Crivelli, 1486.</a:t>
              </a:r>
              <a:endParaRPr lang="en-US" sz="2400" dirty="0"/>
            </a:p>
          </p:txBody>
        </p:sp>
      </p:grpSp>
      <p:cxnSp>
        <p:nvCxnSpPr>
          <p:cNvPr id="184" name="Straight Connector 183"/>
          <p:cNvCxnSpPr/>
          <p:nvPr/>
        </p:nvCxnSpPr>
        <p:spPr>
          <a:xfrm>
            <a:off x="2547938" y="3937000"/>
            <a:ext cx="404653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3048000"/>
            <a:ext cx="0" cy="30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48400" y="3048000"/>
            <a:ext cx="0" cy="30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48376" y="3124200"/>
            <a:ext cx="0" cy="2819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2438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1828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1828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0" y="9144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9144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1206" y="99060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90256" y="1885950"/>
            <a:ext cx="0" cy="24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866775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15000" y="8763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77000" y="866775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94475" y="866775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34050" y="1800225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77000" y="180975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94475" y="180975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38500" y="3505200"/>
            <a:ext cx="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48000" y="3505200"/>
            <a:ext cx="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24200" y="1512093"/>
            <a:ext cx="0" cy="992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38500" y="2193131"/>
            <a:ext cx="0" cy="3119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43650" y="3429000"/>
            <a:ext cx="0" cy="258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22850" y="3429000"/>
            <a:ext cx="0" cy="258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24400" y="3429000"/>
            <a:ext cx="0" cy="258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330700" y="3359150"/>
            <a:ext cx="0" cy="136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79900" y="3429000"/>
            <a:ext cx="0" cy="1241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32275" y="3462341"/>
            <a:ext cx="0" cy="1138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81300" y="2952750"/>
            <a:ext cx="0" cy="747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19388" y="2952750"/>
            <a:ext cx="0" cy="747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881313" y="3143249"/>
            <a:ext cx="0" cy="466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86087" y="2828925"/>
            <a:ext cx="0" cy="166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986087" y="2071687"/>
            <a:ext cx="0" cy="608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81313" y="2050256"/>
            <a:ext cx="0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86063" y="1890712"/>
            <a:ext cx="0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652713" y="1512093"/>
            <a:ext cx="0" cy="5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565401" y="1321593"/>
            <a:ext cx="0" cy="5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816226" y="692943"/>
            <a:ext cx="0" cy="5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38463" y="1187450"/>
            <a:ext cx="0" cy="492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960813" y="1828800"/>
            <a:ext cx="0" cy="1231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286250" y="830262"/>
            <a:ext cx="0" cy="131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152900" y="1446212"/>
            <a:ext cx="0" cy="1032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089400" y="1710531"/>
            <a:ext cx="0" cy="969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025900" y="2114550"/>
            <a:ext cx="0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441950" y="1019175"/>
            <a:ext cx="0" cy="414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299200" y="980281"/>
            <a:ext cx="0" cy="414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168900" y="493395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397500" y="5168900"/>
            <a:ext cx="0" cy="692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806700" y="4721225"/>
            <a:ext cx="0" cy="34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652713" y="4721225"/>
            <a:ext cx="0" cy="600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743201" y="3803650"/>
            <a:ext cx="0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713039" y="3902075"/>
            <a:ext cx="0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662238" y="4017168"/>
            <a:ext cx="0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614613" y="4152900"/>
            <a:ext cx="0" cy="129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552701" y="4305300"/>
            <a:ext cx="0" cy="154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089400" y="3583781"/>
            <a:ext cx="0" cy="1350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029075" y="3630215"/>
            <a:ext cx="0" cy="1184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843338" y="3538140"/>
            <a:ext cx="0" cy="493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352800" y="3609975"/>
            <a:ext cx="0" cy="400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30700" y="2133600"/>
            <a:ext cx="22637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83100" y="2286000"/>
            <a:ext cx="21113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635500" y="2438400"/>
            <a:ext cx="19589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635500" y="2743200"/>
            <a:ext cx="19589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571206" y="2895600"/>
            <a:ext cx="20232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712890" y="3414712"/>
            <a:ext cx="3004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334125" y="3409949"/>
            <a:ext cx="3004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724400" y="6022974"/>
            <a:ext cx="3004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334125" y="6032500"/>
            <a:ext cx="3004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786312" y="5821361"/>
            <a:ext cx="18573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91473" y="5821361"/>
            <a:ext cx="18573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763292" y="3525440"/>
            <a:ext cx="2087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79963" y="3525440"/>
            <a:ext cx="2087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064521" y="4382690"/>
            <a:ext cx="9838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046859" y="4222551"/>
            <a:ext cx="6871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046858" y="4572000"/>
            <a:ext cx="100151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064521" y="4733925"/>
            <a:ext cx="9838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216920" y="4867273"/>
            <a:ext cx="7885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162151" y="5861050"/>
            <a:ext cx="2283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064521" y="5943600"/>
            <a:ext cx="9838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064521" y="6096000"/>
            <a:ext cx="11838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547938" y="5845173"/>
            <a:ext cx="196215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547938" y="5592758"/>
            <a:ext cx="18430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614613" y="5403845"/>
            <a:ext cx="16716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679700" y="5260970"/>
            <a:ext cx="15525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679700" y="5140322"/>
            <a:ext cx="15113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832100" y="5021262"/>
            <a:ext cx="1539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909093" y="4940299"/>
            <a:ext cx="769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909093" y="4868859"/>
            <a:ext cx="769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330700" y="4606927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330700" y="4475958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330700" y="4340227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330700" y="4198537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322762" y="4064392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330700" y="3918342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332287" y="3784799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332287" y="3658592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332287" y="3505200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319588" y="3359150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279900" y="3397249"/>
            <a:ext cx="1111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090019" y="3024184"/>
            <a:ext cx="115838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090018" y="3124195"/>
            <a:ext cx="9583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068438" y="3224208"/>
            <a:ext cx="9370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064521" y="3326606"/>
            <a:ext cx="4919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059062" y="3421855"/>
            <a:ext cx="5237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059062" y="3525440"/>
            <a:ext cx="5559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046859" y="3857625"/>
            <a:ext cx="7633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839792" y="1133016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863107" y="906593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850530" y="1271264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4841680" y="1395412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841680" y="1489074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741492" y="1492248"/>
            <a:ext cx="2788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741492" y="1394618"/>
            <a:ext cx="3926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741492" y="1281582"/>
            <a:ext cx="5069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5741492" y="1133016"/>
            <a:ext cx="5069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752059" y="906593"/>
            <a:ext cx="5069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71206" y="779593"/>
            <a:ext cx="29190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465265" y="779593"/>
            <a:ext cx="34498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379963" y="779593"/>
            <a:ext cx="2145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407594" y="1262532"/>
            <a:ext cx="1459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986087" y="2525389"/>
            <a:ext cx="97472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2982118" y="2743200"/>
            <a:ext cx="97472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007518" y="3346450"/>
            <a:ext cx="23098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043236" y="3498850"/>
            <a:ext cx="19526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3140868" y="4159250"/>
            <a:ext cx="81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140868" y="4222551"/>
            <a:ext cx="81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140868" y="4305300"/>
            <a:ext cx="81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0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47938" y="685800"/>
            <a:ext cx="4046537" cy="5867400"/>
            <a:chOff x="2547938" y="685800"/>
            <a:chExt cx="4046537" cy="5867400"/>
          </a:xfrm>
        </p:grpSpPr>
        <p:pic>
          <p:nvPicPr>
            <p:cNvPr id="2" name="Picture 1" descr="Carlo Crivelli-- Annunciation with Saint Emidius, 148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938" y="685800"/>
              <a:ext cx="4046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47938" y="6210300"/>
              <a:ext cx="4046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it-IT" sz="2400" i="1" dirty="0" smtClean="0"/>
                <a:t>Annunciation</a:t>
              </a:r>
              <a:r>
                <a:rPr lang="it-IT" sz="2400" dirty="0"/>
                <a:t> </a:t>
              </a:r>
              <a:r>
                <a:rPr lang="it-IT" sz="2400" i="1" dirty="0" smtClean="0"/>
                <a:t>with Saint Emidius</a:t>
              </a:r>
              <a:r>
                <a:rPr lang="it-IT" sz="2400" dirty="0" smtClean="0"/>
                <a:t>, Carlo Crivelli, 1486.</a:t>
              </a:r>
              <a:endParaRPr lang="en-US" sz="24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547938" y="3937000"/>
            <a:ext cx="404653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3048000"/>
            <a:ext cx="0" cy="30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48400" y="3048000"/>
            <a:ext cx="0" cy="304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48376" y="3124200"/>
            <a:ext cx="0" cy="2819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24384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1828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1828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0" y="9144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9144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1206" y="99060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90256" y="1885950"/>
            <a:ext cx="0" cy="24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866775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15000" y="8763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77000" y="866775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94475" y="866775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34050" y="1800225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77000" y="180975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94475" y="180975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38500" y="3505200"/>
            <a:ext cx="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48000" y="3505200"/>
            <a:ext cx="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124200" y="1512093"/>
            <a:ext cx="0" cy="992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38500" y="2193131"/>
            <a:ext cx="0" cy="3119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43650" y="3429000"/>
            <a:ext cx="0" cy="258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022850" y="3429000"/>
            <a:ext cx="0" cy="258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24400" y="3429000"/>
            <a:ext cx="0" cy="258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330700" y="3359150"/>
            <a:ext cx="0" cy="1362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79900" y="3429000"/>
            <a:ext cx="0" cy="1241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32275" y="3462341"/>
            <a:ext cx="0" cy="1138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81300" y="2952750"/>
            <a:ext cx="0" cy="747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19388" y="2952750"/>
            <a:ext cx="0" cy="747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881313" y="3143249"/>
            <a:ext cx="0" cy="466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986087" y="2828925"/>
            <a:ext cx="0" cy="1662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986087" y="2071687"/>
            <a:ext cx="0" cy="608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81313" y="2050256"/>
            <a:ext cx="0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86063" y="1890712"/>
            <a:ext cx="0" cy="428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652713" y="1512093"/>
            <a:ext cx="0" cy="5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565401" y="1321593"/>
            <a:ext cx="0" cy="5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816226" y="692943"/>
            <a:ext cx="0" cy="554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38463" y="1187450"/>
            <a:ext cx="0" cy="492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960813" y="1828800"/>
            <a:ext cx="0" cy="1231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286250" y="830262"/>
            <a:ext cx="0" cy="131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152900" y="1446212"/>
            <a:ext cx="0" cy="10326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089400" y="1710531"/>
            <a:ext cx="0" cy="969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025900" y="2114550"/>
            <a:ext cx="0" cy="714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441950" y="1019175"/>
            <a:ext cx="0" cy="414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299200" y="980281"/>
            <a:ext cx="0" cy="414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168900" y="4933950"/>
            <a:ext cx="0" cy="927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397500" y="5168900"/>
            <a:ext cx="0" cy="692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806700" y="4721225"/>
            <a:ext cx="0" cy="346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652713" y="4721225"/>
            <a:ext cx="0" cy="600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743201" y="3803650"/>
            <a:ext cx="0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713039" y="3902075"/>
            <a:ext cx="0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662238" y="4017168"/>
            <a:ext cx="0" cy="107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614613" y="4152900"/>
            <a:ext cx="0" cy="129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552701" y="4305300"/>
            <a:ext cx="0" cy="154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089400" y="3583781"/>
            <a:ext cx="0" cy="1350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029075" y="3630215"/>
            <a:ext cx="0" cy="11846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843338" y="3538140"/>
            <a:ext cx="0" cy="493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352800" y="3609975"/>
            <a:ext cx="0" cy="400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30700" y="2133600"/>
            <a:ext cx="22637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483100" y="2286000"/>
            <a:ext cx="21113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635500" y="2438400"/>
            <a:ext cx="19589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635500" y="2743200"/>
            <a:ext cx="19589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571206" y="2895600"/>
            <a:ext cx="20232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712890" y="3414712"/>
            <a:ext cx="3004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334125" y="3409949"/>
            <a:ext cx="3004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724400" y="6022974"/>
            <a:ext cx="3004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334125" y="6032500"/>
            <a:ext cx="3004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786312" y="5821361"/>
            <a:ext cx="18573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91473" y="5821361"/>
            <a:ext cx="18573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763292" y="3525440"/>
            <a:ext cx="2087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379963" y="3525440"/>
            <a:ext cx="2087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064521" y="4382690"/>
            <a:ext cx="9838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046859" y="4222551"/>
            <a:ext cx="6871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046858" y="4572000"/>
            <a:ext cx="100151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064521" y="4733925"/>
            <a:ext cx="9838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216920" y="4867273"/>
            <a:ext cx="7885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162151" y="5861050"/>
            <a:ext cx="2283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064521" y="5943600"/>
            <a:ext cx="9838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064521" y="6096000"/>
            <a:ext cx="11838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547938" y="5845173"/>
            <a:ext cx="196215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547938" y="5592758"/>
            <a:ext cx="18430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614613" y="5403845"/>
            <a:ext cx="16716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679700" y="5260970"/>
            <a:ext cx="15525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679700" y="5140322"/>
            <a:ext cx="15113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832100" y="5021262"/>
            <a:ext cx="1539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909093" y="4940299"/>
            <a:ext cx="769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909093" y="4868859"/>
            <a:ext cx="769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330700" y="4606927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330700" y="4475958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330700" y="4340227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4330700" y="4198537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322762" y="4064392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330700" y="3918342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332287" y="3784799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332287" y="3658592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332287" y="3505200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319588" y="3359150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279900" y="3397249"/>
            <a:ext cx="1111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090019" y="3024184"/>
            <a:ext cx="115838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090018" y="3124195"/>
            <a:ext cx="9583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068438" y="3224208"/>
            <a:ext cx="9370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064521" y="3326606"/>
            <a:ext cx="49192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059062" y="3421855"/>
            <a:ext cx="5237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059062" y="3525440"/>
            <a:ext cx="5559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046859" y="3857625"/>
            <a:ext cx="76339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839792" y="1133016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863107" y="906593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850530" y="1271264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4841680" y="1395412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841680" y="1489074"/>
            <a:ext cx="5577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5741492" y="1492248"/>
            <a:ext cx="2788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741492" y="1394618"/>
            <a:ext cx="3926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741492" y="1281582"/>
            <a:ext cx="5069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5741492" y="1133016"/>
            <a:ext cx="5069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752059" y="906593"/>
            <a:ext cx="5069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71206" y="779593"/>
            <a:ext cx="29190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465265" y="779593"/>
            <a:ext cx="34498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6379963" y="779593"/>
            <a:ext cx="2145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4407594" y="1262532"/>
            <a:ext cx="1459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986087" y="2525389"/>
            <a:ext cx="97472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2982118" y="2743200"/>
            <a:ext cx="97472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3007518" y="3346450"/>
            <a:ext cx="23098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3043236" y="3498850"/>
            <a:ext cx="19526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3140868" y="4159250"/>
            <a:ext cx="81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140868" y="4222551"/>
            <a:ext cx="81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140868" y="4305300"/>
            <a:ext cx="8159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19500" y="1710531"/>
            <a:ext cx="890588" cy="22383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3619500" y="2286000"/>
            <a:ext cx="865188" cy="1651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619500" y="2419348"/>
            <a:ext cx="1016000" cy="15295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3676650" y="2319337"/>
            <a:ext cx="890587" cy="14942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619500" y="2828925"/>
            <a:ext cx="890588" cy="11199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2552701" y="1876425"/>
            <a:ext cx="1066799" cy="20419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2552701" y="2054225"/>
            <a:ext cx="1066799" cy="19018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3619500" y="692943"/>
            <a:ext cx="543322" cy="32631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3619500" y="685800"/>
            <a:ext cx="223838" cy="32631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3619500" y="3937000"/>
            <a:ext cx="2318296" cy="4456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3619500" y="3930055"/>
            <a:ext cx="1549400" cy="10102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 flipV="1">
            <a:off x="3632200" y="3930055"/>
            <a:ext cx="703262" cy="3752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3632200" y="3918342"/>
            <a:ext cx="698500" cy="186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 flipV="1">
            <a:off x="3625851" y="3930056"/>
            <a:ext cx="696911" cy="2684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3587750" y="3784799"/>
            <a:ext cx="735012" cy="1458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3567113" y="3658592"/>
            <a:ext cx="752475" cy="2784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3632200" y="3491010"/>
            <a:ext cx="746126" cy="4205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3610768" y="3359150"/>
            <a:ext cx="719932" cy="5666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 flipV="1">
            <a:off x="3633788" y="3937001"/>
            <a:ext cx="685800" cy="5230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 flipV="1">
            <a:off x="3633788" y="3930651"/>
            <a:ext cx="701674" cy="6699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 flipV="1">
            <a:off x="3633788" y="3937000"/>
            <a:ext cx="744538" cy="8778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 flipV="1">
            <a:off x="3622674" y="3921125"/>
            <a:ext cx="1025526" cy="21748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V="1">
            <a:off x="2547938" y="3933825"/>
            <a:ext cx="1074736" cy="15144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V="1">
            <a:off x="2544764" y="3937001"/>
            <a:ext cx="1074736" cy="219709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3048000" y="3925791"/>
            <a:ext cx="577851" cy="22464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3587750" y="3912346"/>
            <a:ext cx="44450" cy="225985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flipH="1" flipV="1">
            <a:off x="3625851" y="3905996"/>
            <a:ext cx="501649" cy="22281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 flipV="1">
            <a:off x="3605940" y="3918335"/>
            <a:ext cx="2642460" cy="21776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2652713" y="692943"/>
            <a:ext cx="973138" cy="32396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>
            <a:off x="3624761" y="830262"/>
            <a:ext cx="655139" cy="31011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3624763" y="779593"/>
            <a:ext cx="946443" cy="31574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3629672" y="779593"/>
            <a:ext cx="1835593" cy="31469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3638551" y="779593"/>
            <a:ext cx="2752922" cy="31353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3638552" y="3048000"/>
            <a:ext cx="2609848" cy="863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2648447" y="688622"/>
            <a:ext cx="973138" cy="32396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74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23913"/>
            <a:ext cx="7772400" cy="5591175"/>
            <a:chOff x="685800" y="823913"/>
            <a:chExt cx="7772400" cy="5591175"/>
          </a:xfrm>
        </p:grpSpPr>
        <p:pic>
          <p:nvPicPr>
            <p:cNvPr id="2" name="Picture 1" descr="Raphael-- The School of Athens, fresco, 1510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23913"/>
              <a:ext cx="7772400" cy="52101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0721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The School of Athens</a:t>
              </a:r>
              <a:r>
                <a:rPr lang="en-US" sz="2400" dirty="0" smtClean="0"/>
                <a:t>. Raphael, Fresco, 1510.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99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23913"/>
            <a:ext cx="7772400" cy="5591175"/>
            <a:chOff x="685800" y="823913"/>
            <a:chExt cx="7772400" cy="5591175"/>
          </a:xfrm>
        </p:grpSpPr>
        <p:pic>
          <p:nvPicPr>
            <p:cNvPr id="2" name="Picture 1" descr="Raphael-- The School of Athens, fresco, 1510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23913"/>
              <a:ext cx="7772400" cy="52101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0721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The School of Athens</a:t>
              </a:r>
              <a:r>
                <a:rPr lang="en-US" sz="2400" dirty="0" smtClean="0"/>
                <a:t>. Raphael, Fresco, 1510.</a:t>
              </a:r>
              <a:endParaRPr lang="en-US" sz="24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685800" y="4161487"/>
            <a:ext cx="77724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23913"/>
            <a:ext cx="7772400" cy="5591175"/>
            <a:chOff x="685800" y="823913"/>
            <a:chExt cx="7772400" cy="5591175"/>
          </a:xfrm>
        </p:grpSpPr>
        <p:pic>
          <p:nvPicPr>
            <p:cNvPr id="2" name="Picture 1" descr="Raphael-- The School of Athens, fresco, 1510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23913"/>
              <a:ext cx="7772400" cy="52101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0721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The School of Athens</a:t>
              </a:r>
              <a:r>
                <a:rPr lang="en-US" sz="2400" dirty="0" smtClean="0"/>
                <a:t>. Raphael, Fresco, 1510.</a:t>
              </a:r>
              <a:endParaRPr lang="en-US" sz="24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685800" y="4161487"/>
            <a:ext cx="77724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572001" y="5324475"/>
            <a:ext cx="13715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486275" y="5124450"/>
            <a:ext cx="153828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57688" y="4914900"/>
            <a:ext cx="16668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47752" y="4914900"/>
            <a:ext cx="6857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4853" y="5324475"/>
            <a:ext cx="11429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47851" y="3867150"/>
            <a:ext cx="5714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52627" y="3248025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952627" y="3105150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667502" y="3124200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67503" y="3267075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00578" y="5543550"/>
            <a:ext cx="15144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95576" y="5781675"/>
            <a:ext cx="36956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52640" y="5905500"/>
            <a:ext cx="611981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000377" y="5715000"/>
            <a:ext cx="311467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33914" y="5657850"/>
            <a:ext cx="14811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614864" y="5591175"/>
            <a:ext cx="14811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4854" y="4143375"/>
            <a:ext cx="1142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04854" y="4225429"/>
            <a:ext cx="1011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00010" y="4377829"/>
            <a:ext cx="1011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550539" y="1695450"/>
            <a:ext cx="3693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243638" y="1727200"/>
            <a:ext cx="3762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19776" y="1587500"/>
            <a:ext cx="2047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129083" y="1590808"/>
            <a:ext cx="2047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878830" y="1989097"/>
            <a:ext cx="1558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128003" y="2027197"/>
            <a:ext cx="1558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738683" y="2870968"/>
            <a:ext cx="2427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183506" y="2870968"/>
            <a:ext cx="2427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738684" y="3023368"/>
            <a:ext cx="18180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236369" y="3021596"/>
            <a:ext cx="1784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114922" y="2928118"/>
            <a:ext cx="9028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092001" y="3080518"/>
            <a:ext cx="9752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6176965" y="3862387"/>
            <a:ext cx="1943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23913"/>
            <a:ext cx="7772400" cy="5591175"/>
            <a:chOff x="685800" y="823913"/>
            <a:chExt cx="7772400" cy="5591175"/>
          </a:xfrm>
        </p:grpSpPr>
        <p:pic>
          <p:nvPicPr>
            <p:cNvPr id="2" name="Picture 1" descr="Raphael-- The School of Athens, fresco, 1510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23913"/>
              <a:ext cx="7772400" cy="52101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0721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The School of Athens</a:t>
              </a:r>
              <a:r>
                <a:rPr lang="en-US" sz="2400" dirty="0" smtClean="0"/>
                <a:t>. Raphael, Fresco, 1510.</a:t>
              </a:r>
              <a:endParaRPr lang="en-US" sz="24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685800" y="4161487"/>
            <a:ext cx="77724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572001" y="5324475"/>
            <a:ext cx="13715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486275" y="5124450"/>
            <a:ext cx="153828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57688" y="4914900"/>
            <a:ext cx="16668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47752" y="4914900"/>
            <a:ext cx="6857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4853" y="5324475"/>
            <a:ext cx="11429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47851" y="3867150"/>
            <a:ext cx="5714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52627" y="3248025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952627" y="3105150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667502" y="3124200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67503" y="3267075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00578" y="5543550"/>
            <a:ext cx="15144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95576" y="5781675"/>
            <a:ext cx="36956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52640" y="5905500"/>
            <a:ext cx="611981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000377" y="5715000"/>
            <a:ext cx="311467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33914" y="5657850"/>
            <a:ext cx="14811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614864" y="5591175"/>
            <a:ext cx="14811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4854" y="4143375"/>
            <a:ext cx="1142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04854" y="4225429"/>
            <a:ext cx="1011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00010" y="4377829"/>
            <a:ext cx="1011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550539" y="1695450"/>
            <a:ext cx="3693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243638" y="1727200"/>
            <a:ext cx="3762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19776" y="1587500"/>
            <a:ext cx="2047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129083" y="1590808"/>
            <a:ext cx="2047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878830" y="1989097"/>
            <a:ext cx="1558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128003" y="2027197"/>
            <a:ext cx="1558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738683" y="2870968"/>
            <a:ext cx="2427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183506" y="2870968"/>
            <a:ext cx="2427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738684" y="3023368"/>
            <a:ext cx="18180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236369" y="3021596"/>
            <a:ext cx="1784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114922" y="2928118"/>
            <a:ext cx="9028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092001" y="3080518"/>
            <a:ext cx="9752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6176965" y="3862387"/>
            <a:ext cx="1943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4844" y="2609850"/>
            <a:ext cx="0" cy="1100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12526" y="2024062"/>
            <a:ext cx="0" cy="17430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19776" y="2208980"/>
            <a:ext cx="0" cy="1434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43576" y="2332805"/>
            <a:ext cx="0" cy="1310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72138" y="2468946"/>
            <a:ext cx="0" cy="1174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19751" y="2535621"/>
            <a:ext cx="0" cy="1107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91175" y="2560828"/>
            <a:ext cx="0" cy="1049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48313" y="2609850"/>
            <a:ext cx="0" cy="1033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510213" y="2686050"/>
            <a:ext cx="0" cy="9572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76875" y="2752725"/>
            <a:ext cx="0" cy="89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53060" y="2802731"/>
            <a:ext cx="0" cy="840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3638" y="1732391"/>
            <a:ext cx="0" cy="2129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546127" y="1740114"/>
            <a:ext cx="0" cy="1905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76843" y="2293616"/>
            <a:ext cx="0" cy="14163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47850" y="2226941"/>
            <a:ext cx="0" cy="14163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652716" y="1863428"/>
            <a:ext cx="0" cy="1565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919933" y="1864514"/>
            <a:ext cx="0" cy="1778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669953" y="1991705"/>
            <a:ext cx="0" cy="17039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236692" y="2137947"/>
            <a:ext cx="0" cy="1348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952627" y="2128629"/>
            <a:ext cx="0" cy="1638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543175" y="2024062"/>
            <a:ext cx="0" cy="1509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128003" y="2090737"/>
            <a:ext cx="0" cy="1509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280403" y="2121693"/>
            <a:ext cx="0" cy="1702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418516" y="2363632"/>
            <a:ext cx="0" cy="1236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485191" y="2473170"/>
            <a:ext cx="0" cy="11368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47104" y="2560828"/>
            <a:ext cx="0" cy="1082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589966" y="2609850"/>
            <a:ext cx="0" cy="1000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632828" y="2692904"/>
            <a:ext cx="0" cy="917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670928" y="2778628"/>
            <a:ext cx="0" cy="917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709146" y="2859593"/>
            <a:ext cx="0" cy="83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939532" y="3089467"/>
            <a:ext cx="0" cy="581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22074" y="3056129"/>
            <a:ext cx="0" cy="572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486275" y="1590808"/>
            <a:ext cx="0" cy="29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660040" y="1601769"/>
            <a:ext cx="0" cy="29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847850" y="5324475"/>
            <a:ext cx="0" cy="64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01186" y="4377829"/>
            <a:ext cx="0" cy="8656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53600" y="4387355"/>
            <a:ext cx="0" cy="8656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39325" y="4914900"/>
            <a:ext cx="0" cy="338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667963" y="4914900"/>
            <a:ext cx="0" cy="338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672388" y="2778628"/>
            <a:ext cx="0" cy="953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905376" y="3533775"/>
            <a:ext cx="0" cy="290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252913" y="3525295"/>
            <a:ext cx="0" cy="290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184349" y="4225429"/>
            <a:ext cx="0" cy="1746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403422" y="4143375"/>
            <a:ext cx="0" cy="1854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23913"/>
            <a:ext cx="7772400" cy="5591175"/>
            <a:chOff x="685800" y="823913"/>
            <a:chExt cx="7772400" cy="5591175"/>
          </a:xfrm>
        </p:grpSpPr>
        <p:pic>
          <p:nvPicPr>
            <p:cNvPr id="2" name="Picture 1" descr="Raphael-- The School of Athens, fresco, 1510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23913"/>
              <a:ext cx="7772400" cy="52101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0721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The School of Athens</a:t>
              </a:r>
              <a:r>
                <a:rPr lang="en-US" sz="2400" dirty="0" smtClean="0"/>
                <a:t>. Raphael, Fresco, 1510.</a:t>
              </a:r>
              <a:endParaRPr lang="en-US" sz="24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685800" y="4161487"/>
            <a:ext cx="77724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572001" y="5324475"/>
            <a:ext cx="13715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486275" y="5124450"/>
            <a:ext cx="153828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57688" y="4914900"/>
            <a:ext cx="16668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47752" y="4914900"/>
            <a:ext cx="6857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4853" y="5324475"/>
            <a:ext cx="11429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47851" y="3867150"/>
            <a:ext cx="5714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52627" y="3248025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952627" y="3105150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667502" y="3124200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67503" y="3267075"/>
            <a:ext cx="5905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00578" y="5543550"/>
            <a:ext cx="15144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95576" y="5781675"/>
            <a:ext cx="36956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52640" y="5905500"/>
            <a:ext cx="611981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000377" y="5715000"/>
            <a:ext cx="311467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33914" y="5657850"/>
            <a:ext cx="14811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614864" y="5591175"/>
            <a:ext cx="148113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4854" y="4143375"/>
            <a:ext cx="1142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04854" y="4225429"/>
            <a:ext cx="1011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00010" y="4377829"/>
            <a:ext cx="1011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550539" y="1695450"/>
            <a:ext cx="3693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243638" y="1727200"/>
            <a:ext cx="3762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19776" y="1587500"/>
            <a:ext cx="2047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129083" y="1590808"/>
            <a:ext cx="2047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878830" y="1989097"/>
            <a:ext cx="1558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128003" y="2027197"/>
            <a:ext cx="1558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738683" y="2870968"/>
            <a:ext cx="2427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183506" y="2870968"/>
            <a:ext cx="2427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738684" y="3023368"/>
            <a:ext cx="18180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236369" y="3021596"/>
            <a:ext cx="1784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114922" y="2928118"/>
            <a:ext cx="90284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092001" y="3080518"/>
            <a:ext cx="9752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6176965" y="3862387"/>
            <a:ext cx="194309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4844" y="2609850"/>
            <a:ext cx="0" cy="1100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12526" y="2024062"/>
            <a:ext cx="0" cy="17430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19776" y="2208980"/>
            <a:ext cx="0" cy="1434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43576" y="2332805"/>
            <a:ext cx="0" cy="1310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72138" y="2468946"/>
            <a:ext cx="0" cy="11743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19751" y="2535621"/>
            <a:ext cx="0" cy="1107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91175" y="2560828"/>
            <a:ext cx="0" cy="1049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48313" y="2609850"/>
            <a:ext cx="0" cy="1033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510213" y="2686050"/>
            <a:ext cx="0" cy="9572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76875" y="2752725"/>
            <a:ext cx="0" cy="89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53060" y="2802731"/>
            <a:ext cx="0" cy="840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43638" y="1732391"/>
            <a:ext cx="0" cy="2129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546127" y="1740114"/>
            <a:ext cx="0" cy="1905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376843" y="2293616"/>
            <a:ext cx="0" cy="14163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47850" y="2226941"/>
            <a:ext cx="0" cy="14163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652716" y="1863428"/>
            <a:ext cx="0" cy="1565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919933" y="1864514"/>
            <a:ext cx="0" cy="17787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669953" y="1991705"/>
            <a:ext cx="0" cy="17039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236692" y="2137947"/>
            <a:ext cx="0" cy="1348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952627" y="2128629"/>
            <a:ext cx="0" cy="1638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543175" y="2024062"/>
            <a:ext cx="0" cy="1509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128003" y="2090737"/>
            <a:ext cx="0" cy="15097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280403" y="2121693"/>
            <a:ext cx="0" cy="17025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418516" y="2363632"/>
            <a:ext cx="0" cy="1236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485191" y="2473170"/>
            <a:ext cx="0" cy="11368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47104" y="2560828"/>
            <a:ext cx="0" cy="1082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589966" y="2609850"/>
            <a:ext cx="0" cy="1000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632828" y="2692904"/>
            <a:ext cx="0" cy="917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670928" y="2778628"/>
            <a:ext cx="0" cy="917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709146" y="2859593"/>
            <a:ext cx="0" cy="83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939532" y="3089467"/>
            <a:ext cx="0" cy="581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22074" y="3056129"/>
            <a:ext cx="0" cy="572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486275" y="1590808"/>
            <a:ext cx="0" cy="29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660040" y="1601769"/>
            <a:ext cx="0" cy="290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847850" y="5324475"/>
            <a:ext cx="0" cy="64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01186" y="4377829"/>
            <a:ext cx="0" cy="8656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53600" y="4387355"/>
            <a:ext cx="0" cy="8656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39325" y="4914900"/>
            <a:ext cx="0" cy="338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667963" y="4914900"/>
            <a:ext cx="0" cy="338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672388" y="2778628"/>
            <a:ext cx="0" cy="953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905376" y="3533775"/>
            <a:ext cx="0" cy="290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4252913" y="3525295"/>
            <a:ext cx="0" cy="2905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184349" y="4225429"/>
            <a:ext cx="0" cy="1746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403422" y="4143375"/>
            <a:ext cx="0" cy="1854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80403" y="2024062"/>
            <a:ext cx="1334461" cy="21374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337538" y="1609732"/>
            <a:ext cx="1277326" cy="25517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614864" y="1587500"/>
            <a:ext cx="1176947" cy="25739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4614865" y="2024062"/>
            <a:ext cx="1263965" cy="21374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614866" y="1695450"/>
            <a:ext cx="1628772" cy="24753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919933" y="1695450"/>
            <a:ext cx="1696365" cy="24674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733550" y="4161487"/>
            <a:ext cx="2867028" cy="70896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3632828" y="4161487"/>
            <a:ext cx="967750" cy="18106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197350" y="4174187"/>
            <a:ext cx="403228" cy="18236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4305300" y="4174187"/>
            <a:ext cx="295278" cy="18236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602164" y="4161487"/>
            <a:ext cx="103186" cy="18106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4486275" y="4161487"/>
            <a:ext cx="115889" cy="18106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 flipV="1">
            <a:off x="4602164" y="4174187"/>
            <a:ext cx="255586" cy="17979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4600578" y="4174187"/>
            <a:ext cx="365122" cy="17313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4595814" y="4161488"/>
            <a:ext cx="952499" cy="17440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591051" y="4149725"/>
            <a:ext cx="1081087" cy="17557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4591051" y="4154908"/>
            <a:ext cx="1331119" cy="184291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591052" y="4149142"/>
            <a:ext cx="1523998" cy="18429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547104" y="4149142"/>
            <a:ext cx="1057592" cy="175635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3283865" y="4149142"/>
            <a:ext cx="1332970" cy="18230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073400" y="4155316"/>
            <a:ext cx="1543435" cy="18168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 flipV="1">
            <a:off x="4612483" y="4174418"/>
            <a:ext cx="2350294" cy="17310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4610101" y="4171950"/>
            <a:ext cx="2538413" cy="17335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4598702" y="4162946"/>
            <a:ext cx="2778141" cy="18092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4607794" y="4162946"/>
            <a:ext cx="2974106" cy="18092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7388" y="685800"/>
            <a:ext cx="7767637" cy="5867400"/>
            <a:chOff x="687388" y="685800"/>
            <a:chExt cx="7767637" cy="5867400"/>
          </a:xfrm>
        </p:grpSpPr>
        <p:pic>
          <p:nvPicPr>
            <p:cNvPr id="2" name="Picture 1" descr="Leonardo Da Vinci-- The Last Supper, fresco, 149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88" y="685800"/>
              <a:ext cx="77676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7388" y="6210300"/>
              <a:ext cx="7767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it-IT" sz="2400" i="1" dirty="0" smtClean="0"/>
                <a:t>The Last Supper</a:t>
              </a:r>
              <a:r>
                <a:rPr lang="it-IT" sz="2400" dirty="0" smtClean="0"/>
                <a:t>. Leonardo Da Vinci, </a:t>
              </a:r>
              <a:r>
                <a:rPr lang="it-IT" sz="2400" dirty="0"/>
                <a:t>F</a:t>
              </a:r>
              <a:r>
                <a:rPr lang="it-IT" sz="2400" dirty="0" smtClean="0"/>
                <a:t>resco, 1497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86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7388" y="685800"/>
            <a:ext cx="7767637" cy="5867400"/>
            <a:chOff x="687388" y="685800"/>
            <a:chExt cx="7767637" cy="5867400"/>
          </a:xfrm>
        </p:grpSpPr>
        <p:pic>
          <p:nvPicPr>
            <p:cNvPr id="2" name="Picture 1" descr="Leonardo Da Vinci-- The Last Supper, fresco, 149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88" y="685800"/>
              <a:ext cx="77676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7388" y="6210300"/>
              <a:ext cx="7767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it-IT" sz="2400" i="1" dirty="0" smtClean="0"/>
                <a:t>The Last Supper</a:t>
              </a:r>
              <a:r>
                <a:rPr lang="it-IT" sz="2400" dirty="0" smtClean="0"/>
                <a:t>. Leonardo Da Vinci, </a:t>
              </a:r>
              <a:r>
                <a:rPr lang="it-IT" sz="2400" dirty="0"/>
                <a:t>F</a:t>
              </a:r>
              <a:r>
                <a:rPr lang="it-IT" sz="2400" dirty="0" smtClean="0"/>
                <a:t>resco, 1497</a:t>
              </a:r>
              <a:endParaRPr lang="en-US" sz="2400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688181" y="4164875"/>
            <a:ext cx="776763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0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5" y="766762"/>
            <a:ext cx="6933651" cy="53244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55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7388" y="685800"/>
            <a:ext cx="7767637" cy="5867400"/>
            <a:chOff x="687388" y="685800"/>
            <a:chExt cx="7767637" cy="5867400"/>
          </a:xfrm>
        </p:grpSpPr>
        <p:pic>
          <p:nvPicPr>
            <p:cNvPr id="2" name="Picture 1" descr="Leonardo Da Vinci-- The Last Supper, fresco, 149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88" y="685800"/>
              <a:ext cx="77676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7388" y="6210300"/>
              <a:ext cx="7767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it-IT" sz="2400" i="1" dirty="0" smtClean="0"/>
                <a:t>The Last Supper</a:t>
              </a:r>
              <a:r>
                <a:rPr lang="it-IT" sz="2400" dirty="0" smtClean="0"/>
                <a:t>. Leonardo Da Vinci, </a:t>
              </a:r>
              <a:r>
                <a:rPr lang="it-IT" sz="2400" dirty="0"/>
                <a:t>F</a:t>
              </a:r>
              <a:r>
                <a:rPr lang="it-IT" sz="2400" dirty="0" smtClean="0"/>
                <a:t>resco, 1497</a:t>
              </a:r>
              <a:endParaRPr lang="en-US" sz="24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687388" y="2209800"/>
            <a:ext cx="776763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1905000"/>
            <a:ext cx="776763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4242" y="3810000"/>
            <a:ext cx="192835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2971800"/>
            <a:ext cx="2514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2895600"/>
            <a:ext cx="2667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2819400"/>
            <a:ext cx="2819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2743200"/>
            <a:ext cx="3048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19400" y="2438400"/>
            <a:ext cx="3581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5600" y="2590800"/>
            <a:ext cx="3352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39042" y="4495800"/>
            <a:ext cx="9955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8181" y="4164875"/>
            <a:ext cx="776763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95400" y="5105400"/>
            <a:ext cx="6781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33600" y="4876800"/>
            <a:ext cx="5181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7388" y="685800"/>
            <a:ext cx="7767637" cy="5867400"/>
            <a:chOff x="687388" y="685800"/>
            <a:chExt cx="7767637" cy="5867400"/>
          </a:xfrm>
        </p:grpSpPr>
        <p:pic>
          <p:nvPicPr>
            <p:cNvPr id="2" name="Picture 1" descr="Leonardo Da Vinci-- The Last Supper, fresco, 149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88" y="685800"/>
              <a:ext cx="77676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7388" y="6210300"/>
              <a:ext cx="7767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it-IT" sz="2400" i="1" dirty="0" smtClean="0"/>
                <a:t>The Last Supper</a:t>
              </a:r>
              <a:r>
                <a:rPr lang="it-IT" sz="2400" dirty="0" smtClean="0"/>
                <a:t>. Leonardo Da Vinci, </a:t>
              </a:r>
              <a:r>
                <a:rPr lang="it-IT" sz="2400" dirty="0"/>
                <a:t>F</a:t>
              </a:r>
              <a:r>
                <a:rPr lang="it-IT" sz="2400" dirty="0" smtClean="0"/>
                <a:t>resco, 1497</a:t>
              </a:r>
              <a:endParaRPr lang="en-US" sz="2400" dirty="0"/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688181" y="4164875"/>
            <a:ext cx="776763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7388" y="2209800"/>
            <a:ext cx="776763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1905000"/>
            <a:ext cx="776763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4242" y="3810000"/>
            <a:ext cx="192835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2971800"/>
            <a:ext cx="2514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2895600"/>
            <a:ext cx="2667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2819400"/>
            <a:ext cx="2819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2743200"/>
            <a:ext cx="3048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19400" y="2438400"/>
            <a:ext cx="3581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5600" y="2590800"/>
            <a:ext cx="3352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39042" y="4495800"/>
            <a:ext cx="9955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2209800"/>
            <a:ext cx="0" cy="381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2000" y="2309949"/>
            <a:ext cx="0" cy="3557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600" y="2743200"/>
            <a:ext cx="0" cy="190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62800" y="2869474"/>
            <a:ext cx="0" cy="1397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52600" y="2717074"/>
            <a:ext cx="0" cy="1397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57400" y="2869474"/>
            <a:ext cx="0" cy="1245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38400" y="3073037"/>
            <a:ext cx="0" cy="889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52206" y="3377837"/>
            <a:ext cx="0" cy="889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67000" y="3199311"/>
            <a:ext cx="0" cy="1067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1800" y="3073037"/>
            <a:ext cx="0" cy="1067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53200" y="3225437"/>
            <a:ext cx="0" cy="1067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3351711"/>
            <a:ext cx="0" cy="789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96000" y="3429000"/>
            <a:ext cx="0" cy="659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910943" y="3517718"/>
            <a:ext cx="0" cy="570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6600" y="3517718"/>
            <a:ext cx="0" cy="623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67594" y="3447777"/>
            <a:ext cx="0" cy="81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21478" y="3803196"/>
            <a:ext cx="0" cy="81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43400" y="3857488"/>
            <a:ext cx="0" cy="63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76800" y="3829322"/>
            <a:ext cx="0" cy="464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75608" y="3800883"/>
            <a:ext cx="0" cy="4924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81600" y="3822518"/>
            <a:ext cx="0" cy="354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562600" y="3842452"/>
            <a:ext cx="0" cy="218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95400" y="5105400"/>
            <a:ext cx="6781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133600" y="4876800"/>
            <a:ext cx="5181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6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7388" y="685800"/>
            <a:ext cx="7767637" cy="5867400"/>
            <a:chOff x="687388" y="685800"/>
            <a:chExt cx="7767637" cy="5867400"/>
          </a:xfrm>
        </p:grpSpPr>
        <p:pic>
          <p:nvPicPr>
            <p:cNvPr id="2" name="Picture 1" descr="Leonardo Da Vinci-- The Last Supper, fresco, 1497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88" y="685800"/>
              <a:ext cx="77676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7388" y="6210300"/>
              <a:ext cx="7767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it-IT" sz="2400" i="1" dirty="0" smtClean="0"/>
                <a:t>The Last Supper</a:t>
              </a:r>
              <a:r>
                <a:rPr lang="it-IT" sz="2400" dirty="0" smtClean="0"/>
                <a:t>. Leonardo Da Vinci, </a:t>
              </a:r>
              <a:r>
                <a:rPr lang="it-IT" sz="2400" dirty="0"/>
                <a:t>F</a:t>
              </a:r>
              <a:r>
                <a:rPr lang="it-IT" sz="2400" dirty="0" smtClean="0"/>
                <a:t>resco, 1497</a:t>
              </a:r>
              <a:endParaRPr lang="en-US" sz="2400" dirty="0"/>
            </a:p>
          </p:txBody>
        </p:sp>
      </p:grpSp>
      <p:cxnSp>
        <p:nvCxnSpPr>
          <p:cNvPr id="81" name="Straight Connector 80"/>
          <p:cNvCxnSpPr/>
          <p:nvPr/>
        </p:nvCxnSpPr>
        <p:spPr>
          <a:xfrm>
            <a:off x="688181" y="4164875"/>
            <a:ext cx="776763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7388" y="2209800"/>
            <a:ext cx="776763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5800" y="1905000"/>
            <a:ext cx="776763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5105400"/>
            <a:ext cx="6781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2971800"/>
            <a:ext cx="2514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33600" y="4876800"/>
            <a:ext cx="51816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2895600"/>
            <a:ext cx="2667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2819400"/>
            <a:ext cx="2819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2743200"/>
            <a:ext cx="3048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19400" y="2438400"/>
            <a:ext cx="3581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5600" y="2590800"/>
            <a:ext cx="3352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39042" y="4495800"/>
            <a:ext cx="9955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2209800"/>
            <a:ext cx="0" cy="381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2000" y="2309949"/>
            <a:ext cx="0" cy="3557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600" y="2743200"/>
            <a:ext cx="0" cy="1905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62800" y="2869474"/>
            <a:ext cx="0" cy="1397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52600" y="2717074"/>
            <a:ext cx="0" cy="13977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57400" y="2869474"/>
            <a:ext cx="0" cy="1245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438400" y="3073037"/>
            <a:ext cx="0" cy="889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52206" y="3377837"/>
            <a:ext cx="0" cy="889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67000" y="3199311"/>
            <a:ext cx="0" cy="1067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81800" y="3073037"/>
            <a:ext cx="0" cy="1067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53200" y="3225437"/>
            <a:ext cx="0" cy="1067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3351711"/>
            <a:ext cx="0" cy="789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96000" y="3429000"/>
            <a:ext cx="0" cy="659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910943" y="3517718"/>
            <a:ext cx="0" cy="5709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6600" y="3517718"/>
            <a:ext cx="0" cy="623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67594" y="3447777"/>
            <a:ext cx="0" cy="81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21478" y="3803196"/>
            <a:ext cx="0" cy="81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43400" y="3857488"/>
            <a:ext cx="0" cy="63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76800" y="3829322"/>
            <a:ext cx="0" cy="464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75608" y="3800883"/>
            <a:ext cx="0" cy="4924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81600" y="3822518"/>
            <a:ext cx="0" cy="354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562600" y="3842452"/>
            <a:ext cx="0" cy="218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4242" y="3810000"/>
            <a:ext cx="192835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388" y="2209800"/>
            <a:ext cx="3977708" cy="19668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638675" y="2288042"/>
            <a:ext cx="3743325" cy="18768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610100" y="2286000"/>
            <a:ext cx="57150" cy="18549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665096" y="2309949"/>
            <a:ext cx="592704" cy="18549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667250" y="2309949"/>
            <a:ext cx="1200150" cy="18330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665096" y="2309949"/>
            <a:ext cx="1869054" cy="18330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988821" y="2288042"/>
            <a:ext cx="678429" cy="185077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52800" y="2309949"/>
            <a:ext cx="1323975" cy="18371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86844" y="2309949"/>
            <a:ext cx="1968727" cy="18288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273629" y="4164875"/>
            <a:ext cx="3365046" cy="9568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665096" y="4147049"/>
            <a:ext cx="3421629" cy="9410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5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58938" y="685800"/>
            <a:ext cx="5824537" cy="5867400"/>
            <a:chOff x="1658938" y="685800"/>
            <a:chExt cx="5824537" cy="5867400"/>
          </a:xfrm>
        </p:grpSpPr>
        <p:pic>
          <p:nvPicPr>
            <p:cNvPr id="2" name="Picture 1" descr="Botticelli-- Annunciation, tempera, 1489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938" y="685800"/>
              <a:ext cx="5824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658938" y="6210300"/>
              <a:ext cx="5824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Annunciation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Sandro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Boticelli</a:t>
              </a:r>
              <a:r>
                <a:rPr lang="en-US" sz="2400" dirty="0" smtClean="0"/>
                <a:t>,</a:t>
              </a:r>
              <a:r>
                <a:rPr lang="en-US" sz="2400" dirty="0"/>
                <a:t> </a:t>
              </a:r>
              <a:r>
                <a:rPr lang="en-US" sz="2400" dirty="0" smtClean="0"/>
                <a:t>Tempera, 1489.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76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58938" y="685800"/>
            <a:ext cx="5824537" cy="5867400"/>
            <a:chOff x="1658938" y="685800"/>
            <a:chExt cx="5824537" cy="5867400"/>
          </a:xfrm>
        </p:grpSpPr>
        <p:pic>
          <p:nvPicPr>
            <p:cNvPr id="2" name="Picture 1" descr="Botticelli-- Annunciation, tempera, 1489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938" y="685800"/>
              <a:ext cx="5824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658938" y="6210300"/>
              <a:ext cx="5824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Annunciation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Sandro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Boticelli</a:t>
              </a:r>
              <a:r>
                <a:rPr lang="en-US" sz="2400" dirty="0" smtClean="0"/>
                <a:t>,</a:t>
              </a:r>
              <a:r>
                <a:rPr lang="en-US" sz="2400" dirty="0"/>
                <a:t> </a:t>
              </a:r>
              <a:r>
                <a:rPr lang="en-US" sz="2400" dirty="0" smtClean="0"/>
                <a:t>Tempera, 1489.</a:t>
              </a:r>
              <a:endParaRPr lang="en-US" sz="24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658938" y="2286000"/>
            <a:ext cx="582453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58938" y="685800"/>
            <a:ext cx="5824537" cy="5867400"/>
            <a:chOff x="1658938" y="685800"/>
            <a:chExt cx="5824537" cy="5867400"/>
          </a:xfrm>
        </p:grpSpPr>
        <p:pic>
          <p:nvPicPr>
            <p:cNvPr id="2" name="Picture 1" descr="Botticelli-- Annunciation, tempera, 1489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938" y="685800"/>
              <a:ext cx="5824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658938" y="6210300"/>
              <a:ext cx="5824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Annunciation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Sandro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Boticelli</a:t>
              </a:r>
              <a:r>
                <a:rPr lang="en-US" sz="2400" dirty="0" smtClean="0"/>
                <a:t>,</a:t>
              </a:r>
              <a:r>
                <a:rPr lang="en-US" sz="2400" dirty="0"/>
                <a:t> </a:t>
              </a:r>
              <a:r>
                <a:rPr lang="en-US" sz="2400" dirty="0" smtClean="0"/>
                <a:t>Tempera, 1489.</a:t>
              </a:r>
              <a:endParaRPr lang="en-US" sz="24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658938" y="2286000"/>
            <a:ext cx="582453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0" y="685800"/>
            <a:ext cx="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95600" y="685800"/>
            <a:ext cx="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685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685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685800"/>
            <a:ext cx="0" cy="449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5638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4400" y="3048000"/>
            <a:ext cx="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58938" y="685800"/>
            <a:ext cx="5824537" cy="5867400"/>
            <a:chOff x="1658938" y="685800"/>
            <a:chExt cx="5824537" cy="5867400"/>
          </a:xfrm>
        </p:grpSpPr>
        <p:pic>
          <p:nvPicPr>
            <p:cNvPr id="2" name="Picture 1" descr="Botticelli-- Annunciation, tempera, 1489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938" y="685800"/>
              <a:ext cx="5824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658938" y="6210300"/>
              <a:ext cx="5824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Annunciation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Sandro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Boticelli</a:t>
              </a:r>
              <a:r>
                <a:rPr lang="en-US" sz="2400" dirty="0" smtClean="0"/>
                <a:t>,</a:t>
              </a:r>
              <a:r>
                <a:rPr lang="en-US" sz="2400" dirty="0"/>
                <a:t> </a:t>
              </a:r>
              <a:r>
                <a:rPr lang="en-US" sz="2400" dirty="0" smtClean="0"/>
                <a:t>Tempera, 1489.</a:t>
              </a:r>
              <a:endParaRPr lang="en-US" sz="24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658938" y="2286000"/>
            <a:ext cx="582453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0" y="685800"/>
            <a:ext cx="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95600" y="685800"/>
            <a:ext cx="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685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685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685800"/>
            <a:ext cx="0" cy="449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5638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4400" y="3048000"/>
            <a:ext cx="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4724400"/>
            <a:ext cx="3733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4907280"/>
            <a:ext cx="3886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5000" y="5105400"/>
            <a:ext cx="396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58938" y="5334000"/>
            <a:ext cx="42084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58938" y="5562600"/>
            <a:ext cx="38274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48097" y="5791200"/>
            <a:ext cx="52099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62800" y="5562600"/>
            <a:ext cx="3206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2800" y="6019800"/>
            <a:ext cx="3206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76700" y="4343400"/>
            <a:ext cx="198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53048" y="3657600"/>
            <a:ext cx="4713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99854" y="3962400"/>
            <a:ext cx="62454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74174" y="3581400"/>
            <a:ext cx="50262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48541" y="3048000"/>
            <a:ext cx="8758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54131" y="2959826"/>
            <a:ext cx="1022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12127" y="3276600"/>
            <a:ext cx="3522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48097" y="4897483"/>
            <a:ext cx="1807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53539" y="5210991"/>
            <a:ext cx="1807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76700" y="4495800"/>
            <a:ext cx="198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229100" y="4648200"/>
            <a:ext cx="198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658938" y="6096000"/>
            <a:ext cx="58245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92805" y="4114800"/>
            <a:ext cx="1863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76800" y="4267200"/>
            <a:ext cx="4047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58938" y="685800"/>
            <a:ext cx="5824537" cy="5867400"/>
            <a:chOff x="1658938" y="685800"/>
            <a:chExt cx="5824537" cy="5867400"/>
          </a:xfrm>
        </p:grpSpPr>
        <p:pic>
          <p:nvPicPr>
            <p:cNvPr id="2" name="Picture 1" descr="Botticelli-- Annunciation, tempera, 1489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938" y="685800"/>
              <a:ext cx="5824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658938" y="6210300"/>
              <a:ext cx="5824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i="1" dirty="0" smtClean="0"/>
                <a:t>Annunciation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Sandro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Boticelli</a:t>
              </a:r>
              <a:r>
                <a:rPr lang="en-US" sz="2400" dirty="0" smtClean="0"/>
                <a:t>,</a:t>
              </a:r>
              <a:r>
                <a:rPr lang="en-US" sz="2400" dirty="0"/>
                <a:t> </a:t>
              </a:r>
              <a:r>
                <a:rPr lang="en-US" sz="2400" dirty="0" smtClean="0"/>
                <a:t>Tempera, 1489.</a:t>
              </a:r>
              <a:endParaRPr lang="en-US" sz="2400" dirty="0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658938" y="2286000"/>
            <a:ext cx="5824537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0" y="685800"/>
            <a:ext cx="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95600" y="685800"/>
            <a:ext cx="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685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685800"/>
            <a:ext cx="0" cy="365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685800"/>
            <a:ext cx="0" cy="449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5638800"/>
            <a:ext cx="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4400" y="3048000"/>
            <a:ext cx="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4724400"/>
            <a:ext cx="3733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4907280"/>
            <a:ext cx="3886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5000" y="5105400"/>
            <a:ext cx="396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58938" y="5334000"/>
            <a:ext cx="42084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58938" y="5562600"/>
            <a:ext cx="38274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48097" y="5791200"/>
            <a:ext cx="52099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62800" y="5562600"/>
            <a:ext cx="3206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62800" y="6019800"/>
            <a:ext cx="3206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76700" y="4343400"/>
            <a:ext cx="198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53048" y="3657600"/>
            <a:ext cx="4713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99854" y="3962400"/>
            <a:ext cx="62454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74174" y="3581400"/>
            <a:ext cx="50262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48541" y="3048000"/>
            <a:ext cx="8758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54131" y="2959826"/>
            <a:ext cx="1022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12127" y="3276600"/>
            <a:ext cx="3522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48097" y="4897483"/>
            <a:ext cx="1807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53539" y="5210991"/>
            <a:ext cx="1807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76700" y="4495800"/>
            <a:ext cx="198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229100" y="4648200"/>
            <a:ext cx="198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658938" y="6096000"/>
            <a:ext cx="58245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92805" y="4114800"/>
            <a:ext cx="18635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76800" y="4267200"/>
            <a:ext cx="4047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588254" y="2286000"/>
            <a:ext cx="1472912" cy="3886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" idx="0"/>
          </p:cNvCxnSpPr>
          <p:nvPr/>
        </p:nvCxnSpPr>
        <p:spPr>
          <a:xfrm flipV="1">
            <a:off x="4571207" y="2297974"/>
            <a:ext cx="19593" cy="39123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048000" y="2286000"/>
            <a:ext cx="1543593" cy="39243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58938" y="2247900"/>
            <a:ext cx="2929316" cy="38481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572000" y="2286000"/>
            <a:ext cx="2590800" cy="3733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658938" y="2286000"/>
            <a:ext cx="2913062" cy="304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572000" y="2286000"/>
            <a:ext cx="2590800" cy="3276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47938" y="685800"/>
            <a:ext cx="4046537" cy="5867400"/>
            <a:chOff x="2547938" y="685800"/>
            <a:chExt cx="4046537" cy="5867400"/>
          </a:xfrm>
        </p:grpSpPr>
        <p:pic>
          <p:nvPicPr>
            <p:cNvPr id="2" name="Picture 1" descr="Carlo Crivelli-- Annunciation with Saint Emidius, 148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938" y="685800"/>
              <a:ext cx="4046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47938" y="6210300"/>
              <a:ext cx="4046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it-IT" sz="2400" i="1" dirty="0" smtClean="0"/>
                <a:t>Annunciation</a:t>
              </a:r>
              <a:r>
                <a:rPr lang="it-IT" sz="2400" dirty="0"/>
                <a:t> </a:t>
              </a:r>
              <a:r>
                <a:rPr lang="it-IT" sz="2400" i="1" dirty="0" smtClean="0"/>
                <a:t>with Saint Emidius</a:t>
              </a:r>
              <a:r>
                <a:rPr lang="it-IT" sz="2400" dirty="0" smtClean="0"/>
                <a:t>, Carlo Crivelli, 1486.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75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47938" y="685800"/>
            <a:ext cx="4046537" cy="5867400"/>
            <a:chOff x="2547938" y="685800"/>
            <a:chExt cx="4046537" cy="5867400"/>
          </a:xfrm>
        </p:grpSpPr>
        <p:pic>
          <p:nvPicPr>
            <p:cNvPr id="2" name="Picture 1" descr="Carlo Crivelli-- Annunciation with Saint Emidius, 148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938" y="685800"/>
              <a:ext cx="40465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547938" y="6210300"/>
              <a:ext cx="4046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it-IT" sz="2400" i="1" dirty="0" smtClean="0"/>
                <a:t>Annunciation</a:t>
              </a:r>
              <a:r>
                <a:rPr lang="it-IT" sz="2400" dirty="0"/>
                <a:t> </a:t>
              </a:r>
              <a:r>
                <a:rPr lang="it-IT" sz="2400" i="1" dirty="0" smtClean="0"/>
                <a:t>with Saint Emidius</a:t>
              </a:r>
              <a:r>
                <a:rPr lang="it-IT" sz="2400" dirty="0" smtClean="0"/>
                <a:t>, Carlo Crivelli, 1486.</a:t>
              </a:r>
              <a:endParaRPr lang="en-US" sz="24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2547938" y="3937000"/>
            <a:ext cx="404653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4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2540</TotalTime>
  <Words>212</Words>
  <Application>Microsoft Office PowerPoint</Application>
  <PresentationFormat>On-screen Show (4:3)</PresentationFormat>
  <Paragraphs>22</Paragraphs>
  <Slides>22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One Point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Point Perspective</dc:title>
  <dc:creator>Dina</dc:creator>
  <cp:lastModifiedBy>Dina</cp:lastModifiedBy>
  <cp:revision>28</cp:revision>
  <dcterms:created xsi:type="dcterms:W3CDTF">2012-01-27T13:00:08Z</dcterms:created>
  <dcterms:modified xsi:type="dcterms:W3CDTF">2012-02-02T02:19:07Z</dcterms:modified>
</cp:coreProperties>
</file>