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59" r:id="rId10"/>
    <p:sldId id="265" r:id="rId11"/>
  </p:sldIdLst>
  <p:sldSz cx="9144000" cy="6858000" type="screen4x3"/>
  <p:notesSz cx="6858000" cy="9144000"/>
  <p:photoAlbum showCaptions="1" layout="1pic" frame="frameStyle4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3135-37CB-4648-A683-A8C96BFB38A0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5CD66-1474-47CB-BE98-2BA0D648673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3135-37CB-4648-A683-A8C96BFB38A0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CD66-1474-47CB-BE98-2BA0D6486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3135-37CB-4648-A683-A8C96BFB38A0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CD66-1474-47CB-BE98-2BA0D6486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3135-37CB-4648-A683-A8C96BFB38A0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5CD66-1474-47CB-BE98-2BA0D648673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3135-37CB-4648-A683-A8C96BFB38A0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5CD66-1474-47CB-BE98-2BA0D64867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3135-37CB-4648-A683-A8C96BFB38A0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5CD66-1474-47CB-BE98-2BA0D64867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3135-37CB-4648-A683-A8C96BFB38A0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5CD66-1474-47CB-BE98-2BA0D648673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3135-37CB-4648-A683-A8C96BFB38A0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5CD66-1474-47CB-BE98-2BA0D64867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3135-37CB-4648-A683-A8C96BFB38A0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5CD66-1474-47CB-BE98-2BA0D6486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3135-37CB-4648-A683-A8C96BFB38A0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5CD66-1474-47CB-BE98-2BA0D648673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3135-37CB-4648-A683-A8C96BFB38A0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5CD66-1474-47CB-BE98-2BA0D64867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43C3135-37CB-4648-A683-A8C96BFB38A0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75CD66-1474-47CB-BE98-2BA0D648673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 Portraits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8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0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257425" y="685800"/>
            <a:ext cx="4627563" cy="5867400"/>
            <a:chOff x="2257425" y="685800"/>
            <a:chExt cx="4627563" cy="5867400"/>
          </a:xfrm>
        </p:grpSpPr>
        <p:pic>
          <p:nvPicPr>
            <p:cNvPr id="2" name="Picture 1" descr="Francis Bacon Self Portrait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425" y="685800"/>
              <a:ext cx="462756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257425" y="6210300"/>
              <a:ext cx="46275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Francis Bacon Self Portrait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7841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00300" y="685800"/>
            <a:ext cx="4341813" cy="5867400"/>
            <a:chOff x="2400300" y="685800"/>
            <a:chExt cx="4341813" cy="5867400"/>
          </a:xfrm>
        </p:grpSpPr>
        <p:pic>
          <p:nvPicPr>
            <p:cNvPr id="2" name="Picture 1" descr="Frida Kahlo Self Portrait With Thorn Necklace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300" y="685800"/>
              <a:ext cx="43418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400300" y="6210300"/>
              <a:ext cx="43418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sz="2400" smtClean="0"/>
                <a:t>Frida Kahlo Self Portrait With Thorn Necklace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7504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41563" y="685800"/>
            <a:ext cx="4460875" cy="5867400"/>
            <a:chOff x="2341563" y="685800"/>
            <a:chExt cx="4460875" cy="5867400"/>
          </a:xfrm>
        </p:grpSpPr>
        <p:pic>
          <p:nvPicPr>
            <p:cNvPr id="2" name="Picture 1" descr="Henri Matisse Self Portrait When You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563" y="685800"/>
              <a:ext cx="446087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341563" y="6210300"/>
              <a:ext cx="44608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US" sz="2400" smtClean="0"/>
                <a:t>Henri Matisse Self Portrait When Young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5693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32038" y="685800"/>
            <a:ext cx="4478337" cy="5867400"/>
            <a:chOff x="2332038" y="685800"/>
            <a:chExt cx="4478337" cy="5867400"/>
          </a:xfrm>
        </p:grpSpPr>
        <p:pic>
          <p:nvPicPr>
            <p:cNvPr id="2" name="Picture 1" descr="Van Gogh Self Portrait With Bandaged Ear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2038" y="685800"/>
              <a:ext cx="44783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332038" y="6210300"/>
              <a:ext cx="44783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US" sz="2400" smtClean="0"/>
                <a:t>Van Gogh Self Portrait With Bandaged Ear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6779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44738" y="685800"/>
            <a:ext cx="4452937" cy="5867400"/>
            <a:chOff x="2344738" y="685800"/>
            <a:chExt cx="4452937" cy="5867400"/>
          </a:xfrm>
        </p:grpSpPr>
        <p:pic>
          <p:nvPicPr>
            <p:cNvPr id="2" name="Picture 1" descr="Van Gogh Self Portrait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738" y="685800"/>
              <a:ext cx="44529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344738" y="6210300"/>
              <a:ext cx="44529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Van Gogh Self Portrait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3533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055688" y="685800"/>
            <a:ext cx="7031037" cy="5867400"/>
            <a:chOff x="1055688" y="685800"/>
            <a:chExt cx="7031037" cy="5867400"/>
          </a:xfrm>
        </p:grpSpPr>
        <p:pic>
          <p:nvPicPr>
            <p:cNvPr id="2" name="Picture 1" descr="Chuck Close at work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688" y="685800"/>
              <a:ext cx="70310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055688" y="6210300"/>
              <a:ext cx="70310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Chuck Close at work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5954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52688" y="685800"/>
            <a:ext cx="4238625" cy="5867400"/>
            <a:chOff x="2452688" y="685800"/>
            <a:chExt cx="4238625" cy="5867400"/>
          </a:xfrm>
        </p:grpSpPr>
        <p:pic>
          <p:nvPicPr>
            <p:cNvPr id="2" name="Picture 1" descr="Chuck Close Big Self Portrait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688" y="685800"/>
              <a:ext cx="423862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452688" y="6210300"/>
              <a:ext cx="42386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Chuck Close Big Self Portrait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881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12988" y="685800"/>
            <a:ext cx="4518025" cy="5867400"/>
            <a:chOff x="2312988" y="685800"/>
            <a:chExt cx="4518025" cy="5867400"/>
          </a:xfrm>
        </p:grpSpPr>
        <p:pic>
          <p:nvPicPr>
            <p:cNvPr id="2" name="Picture 1" descr="Chuck Close Self Portrait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88" y="685800"/>
              <a:ext cx="451802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312988" y="6210300"/>
              <a:ext cx="45180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Chuck Close Self Portrait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08296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</TotalTime>
  <Words>48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Elemental</vt:lpstr>
      <vt:lpstr>Self Portraits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Portraits</dc:title>
  <dc:creator>FreedmanCenter</dc:creator>
  <cp:lastModifiedBy>FreedmanCenter</cp:lastModifiedBy>
  <cp:revision>2</cp:revision>
  <dcterms:created xsi:type="dcterms:W3CDTF">2012-04-01T21:09:49Z</dcterms:created>
  <dcterms:modified xsi:type="dcterms:W3CDTF">2012-05-06T17:49:17Z</dcterms:modified>
</cp:coreProperties>
</file>