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photoAlbum showCaptions="1" layout="1pic" frame="frameStyle4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68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851B4-C211-44AB-8177-DC0458875A46}" type="datetimeFigureOut">
              <a:rPr lang="en-US" smtClean="0"/>
              <a:t>4/9/2012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AC87A-D975-4F89-BCA7-A1E3B033B88D}" type="slidenum">
              <a:rPr lang="en-US" smtClean="0"/>
              <a:t>‹#›</a:t>
            </a:fld>
            <a:endParaRPr lang="en-US"/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851B4-C211-44AB-8177-DC0458875A46}" type="datetimeFigureOut">
              <a:rPr lang="en-US" smtClean="0"/>
              <a:t>4/9/2012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AC87A-D975-4F89-BCA7-A1E3B033B88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851B4-C211-44AB-8177-DC0458875A46}" type="datetimeFigureOut">
              <a:rPr lang="en-US" smtClean="0"/>
              <a:t>4/9/2012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AC87A-D975-4F89-BCA7-A1E3B033B88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851B4-C211-44AB-8177-DC0458875A46}" type="datetimeFigureOut">
              <a:rPr lang="en-US" smtClean="0"/>
              <a:t>4/9/2012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AC87A-D975-4F89-BCA7-A1E3B033B88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851B4-C211-44AB-8177-DC0458875A46}" type="datetimeFigureOut">
              <a:rPr lang="en-US" smtClean="0"/>
              <a:t>4/9/2012</a:t>
            </a:fld>
            <a:endParaRPr lang="en-US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AC87A-D975-4F89-BCA7-A1E3B033B88D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851B4-C211-44AB-8177-DC0458875A46}" type="datetimeFigureOut">
              <a:rPr lang="en-US" smtClean="0"/>
              <a:t>4/9/2012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AC87A-D975-4F89-BCA7-A1E3B033B88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851B4-C211-44AB-8177-DC0458875A46}" type="datetimeFigureOut">
              <a:rPr lang="en-US" smtClean="0"/>
              <a:t>4/9/2012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AC87A-D975-4F89-BCA7-A1E3B033B88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851B4-C211-44AB-8177-DC0458875A46}" type="datetimeFigureOut">
              <a:rPr lang="en-US" smtClean="0"/>
              <a:t>4/9/2012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AC87A-D975-4F89-BCA7-A1E3B033B88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851B4-C211-44AB-8177-DC0458875A46}" type="datetimeFigureOut">
              <a:rPr lang="en-US" smtClean="0"/>
              <a:t>4/9/2012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AC87A-D975-4F89-BCA7-A1E3B033B88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851B4-C211-44AB-8177-DC0458875A46}" type="datetimeFigureOut">
              <a:rPr lang="en-US" smtClean="0"/>
              <a:t>4/9/2012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AC87A-D975-4F89-BCA7-A1E3B033B88D}" type="slidenum">
              <a:rPr lang="en-US" smtClean="0"/>
              <a:t>‹#›</a:t>
            </a:fld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851B4-C211-44AB-8177-DC0458875A46}" type="datetimeFigureOut">
              <a:rPr lang="en-US" smtClean="0"/>
              <a:t>4/9/2012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AC87A-D975-4F89-BCA7-A1E3B033B88D}" type="slidenum">
              <a:rPr lang="en-US" smtClean="0"/>
              <a:t>‹#›</a:t>
            </a:fld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9D5851B4-C211-44AB-8177-DC0458875A46}" type="datetimeFigureOut">
              <a:rPr lang="en-US" smtClean="0"/>
              <a:t>4/9/2012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401AC87A-D975-4F89-BCA7-A1E3B033B88D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Rhythm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0817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>
            <a:grpSpLocks noGrp="1" noUngrp="1" noChangeAspect="1"/>
          </p:cNvGrpSpPr>
          <p:nvPr/>
        </p:nvGrpSpPr>
        <p:grpSpPr>
          <a:xfrm>
            <a:off x="2103438" y="685800"/>
            <a:ext cx="4937125" cy="5867400"/>
            <a:chOff x="2103438" y="685800"/>
            <a:chExt cx="4937125" cy="5867400"/>
          </a:xfrm>
        </p:grpSpPr>
        <p:pic>
          <p:nvPicPr>
            <p:cNvPr id="2" name="Picture 1" descr="Marimekko Potpurri"/>
            <p:cNvPicPr>
              <a:picLocks noRot="1" noChangeAspect="1" noMove="1" noResize="1"/>
            </p:cNvPicPr>
            <p:nvPr isPhoto="1"/>
          </p:nvPicPr>
          <p:blipFill>
            <a:blip r:embed="rId2">
              <a:lum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03438" y="685800"/>
              <a:ext cx="4937125" cy="548640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3" name="Rectangle 2"/>
            <p:cNvSpPr/>
            <p:nvPr/>
          </p:nvSpPr>
          <p:spPr>
            <a:xfrm>
              <a:off x="2103438" y="6210300"/>
              <a:ext cx="4937125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fontScale="85000" lnSpcReduction="20000"/>
            </a:bodyPr>
            <a:lstStyle/>
            <a:p>
              <a:pPr algn="ctr"/>
              <a:r>
                <a:rPr lang="en-US" sz="2400" dirty="0" err="1" smtClean="0"/>
                <a:t>Marimekko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Potpuri</a:t>
              </a:r>
              <a:endParaRPr lang="en-US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5772303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>
            <a:grpSpLocks noGrp="1" noUngrp="1" noChangeAspect="1"/>
          </p:cNvGrpSpPr>
          <p:nvPr/>
        </p:nvGrpSpPr>
        <p:grpSpPr>
          <a:xfrm>
            <a:off x="2103438" y="685800"/>
            <a:ext cx="4937125" cy="5867400"/>
            <a:chOff x="2103438" y="685800"/>
            <a:chExt cx="4937125" cy="5867400"/>
          </a:xfrm>
        </p:grpSpPr>
        <p:pic>
          <p:nvPicPr>
            <p:cNvPr id="2" name="Picture 1" descr="Marimekko Tuma"/>
            <p:cNvPicPr>
              <a:picLocks noRot="1" noChangeAspect="1" noMove="1" noResize="1"/>
            </p:cNvPicPr>
            <p:nvPr isPhoto="1"/>
          </p:nvPicPr>
          <p:blipFill>
            <a:blip r:embed="rId2">
              <a:lum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03438" y="685800"/>
              <a:ext cx="4937125" cy="548640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3" name="Rectangle 2"/>
            <p:cNvSpPr/>
            <p:nvPr/>
          </p:nvSpPr>
          <p:spPr>
            <a:xfrm>
              <a:off x="2103438" y="6210300"/>
              <a:ext cx="4937125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fontScale="85000" lnSpcReduction="20000"/>
            </a:bodyPr>
            <a:lstStyle/>
            <a:p>
              <a:pPr algn="ctr"/>
              <a:r>
                <a:rPr lang="en-US" sz="2400" smtClean="0"/>
                <a:t>Marimekko Tuma</a:t>
              </a:r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24967427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>
            <a:grpSpLocks noGrp="1" noUngrp="1" noChangeAspect="1"/>
          </p:cNvGrpSpPr>
          <p:nvPr/>
        </p:nvGrpSpPr>
        <p:grpSpPr>
          <a:xfrm>
            <a:off x="1804988" y="685800"/>
            <a:ext cx="5532437" cy="5867400"/>
            <a:chOff x="1804988" y="685800"/>
            <a:chExt cx="5532437" cy="5867400"/>
          </a:xfrm>
        </p:grpSpPr>
        <p:pic>
          <p:nvPicPr>
            <p:cNvPr id="2" name="Picture 1" descr="Marimekko Unikko (Poppy) Pattern"/>
            <p:cNvPicPr>
              <a:picLocks noRot="1" noChangeAspect="1" noMove="1" noResize="1"/>
            </p:cNvPicPr>
            <p:nvPr isPhoto="1"/>
          </p:nvPicPr>
          <p:blipFill>
            <a:blip r:embed="rId2" cstate="print">
              <a:lum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04988" y="685800"/>
              <a:ext cx="5532437" cy="548640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3" name="Rectangle 2"/>
            <p:cNvSpPr/>
            <p:nvPr/>
          </p:nvSpPr>
          <p:spPr>
            <a:xfrm>
              <a:off x="1804988" y="6210300"/>
              <a:ext cx="5532437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fontScale="85000" lnSpcReduction="20000"/>
            </a:bodyPr>
            <a:lstStyle/>
            <a:p>
              <a:pPr algn="ctr"/>
              <a:r>
                <a:rPr lang="en-US" sz="2400" smtClean="0"/>
                <a:t>Marimekko Unikko (Poppy) Pattern</a:t>
              </a:r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2917718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>
            <a:grpSpLocks noGrp="1" noUngrp="1" noChangeAspect="1"/>
          </p:cNvGrpSpPr>
          <p:nvPr/>
        </p:nvGrpSpPr>
        <p:grpSpPr>
          <a:xfrm>
            <a:off x="2335213" y="685800"/>
            <a:ext cx="4473575" cy="5867400"/>
            <a:chOff x="2335213" y="685800"/>
            <a:chExt cx="4473575" cy="5867400"/>
          </a:xfrm>
        </p:grpSpPr>
        <p:pic>
          <p:nvPicPr>
            <p:cNvPr id="2" name="Picture 1" descr="Marimekko"/>
            <p:cNvPicPr>
              <a:picLocks noRot="1" noChangeAspect="1" noMove="1" noResize="1"/>
            </p:cNvPicPr>
            <p:nvPr isPhoto="1"/>
          </p:nvPicPr>
          <p:blipFill>
            <a:blip r:embed="rId2">
              <a:lum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35213" y="685800"/>
              <a:ext cx="4473575" cy="548640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3" name="Rectangle 2"/>
            <p:cNvSpPr/>
            <p:nvPr/>
          </p:nvSpPr>
          <p:spPr>
            <a:xfrm>
              <a:off x="2335213" y="6210300"/>
              <a:ext cx="4473575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fontScale="85000" lnSpcReduction="20000"/>
            </a:bodyPr>
            <a:lstStyle/>
            <a:p>
              <a:pPr algn="ctr"/>
              <a:r>
                <a:rPr lang="en-US" sz="2400" smtClean="0"/>
                <a:t>Marimekko</a:t>
              </a:r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27535576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Thanks, any questions?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33743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>
            <a:grpSpLocks noGrp="1" noUngrp="1" noChangeAspect="1"/>
          </p:cNvGrpSpPr>
          <p:nvPr/>
        </p:nvGrpSpPr>
        <p:grpSpPr>
          <a:xfrm>
            <a:off x="1009650" y="685800"/>
            <a:ext cx="7124700" cy="5867400"/>
            <a:chOff x="1009650" y="685800"/>
            <a:chExt cx="7124700" cy="5867400"/>
          </a:xfrm>
        </p:grpSpPr>
        <p:pic>
          <p:nvPicPr>
            <p:cNvPr id="2" name="Picture 1" descr="Grant Wood, Fall Ploughing 1931"/>
            <p:cNvPicPr>
              <a:picLocks noRot="1" noChangeAspect="1" noMove="1" noResize="1"/>
            </p:cNvPicPr>
            <p:nvPr isPhoto="1"/>
          </p:nvPicPr>
          <p:blipFill>
            <a:blip r:embed="rId2">
              <a:lum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9650" y="685800"/>
              <a:ext cx="7124700" cy="548640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3" name="Rectangle 2"/>
            <p:cNvSpPr/>
            <p:nvPr/>
          </p:nvSpPr>
          <p:spPr>
            <a:xfrm>
              <a:off x="1009650" y="6210300"/>
              <a:ext cx="7124700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fontScale="85000" lnSpcReduction="20000"/>
            </a:bodyPr>
            <a:lstStyle/>
            <a:p>
              <a:pPr algn="ctr"/>
              <a:r>
                <a:rPr lang="en-US" sz="2400" smtClean="0"/>
                <a:t>Grant Wood, Fall Ploughing 1931</a:t>
              </a:r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6301535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>
            <a:grpSpLocks noGrp="1" noUngrp="1" noChangeAspect="1"/>
          </p:cNvGrpSpPr>
          <p:nvPr/>
        </p:nvGrpSpPr>
        <p:grpSpPr>
          <a:xfrm>
            <a:off x="2908300" y="685800"/>
            <a:ext cx="3325813" cy="5867400"/>
            <a:chOff x="2908300" y="685800"/>
            <a:chExt cx="3325813" cy="5867400"/>
          </a:xfrm>
        </p:grpSpPr>
        <p:pic>
          <p:nvPicPr>
            <p:cNvPr id="2" name="Picture 1" descr="Marcel Duchamp, Nude Descending a Staircase"/>
            <p:cNvPicPr>
              <a:picLocks noRot="1" noChangeAspect="1" noMove="1" noResize="1"/>
            </p:cNvPicPr>
            <p:nvPr isPhoto="1"/>
          </p:nvPicPr>
          <p:blipFill>
            <a:blip r:embed="rId2" cstate="print">
              <a:lum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08300" y="685800"/>
              <a:ext cx="3325813" cy="548640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3" name="Rectangle 2"/>
            <p:cNvSpPr/>
            <p:nvPr/>
          </p:nvSpPr>
          <p:spPr>
            <a:xfrm>
              <a:off x="2908300" y="6210300"/>
              <a:ext cx="3325813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fontScale="55000" lnSpcReduction="20000"/>
            </a:bodyPr>
            <a:lstStyle/>
            <a:p>
              <a:pPr algn="ctr"/>
              <a:r>
                <a:rPr lang="fr-FR" sz="2400" smtClean="0"/>
                <a:t>Marcel Duchamp, Nude Descending a Staircase</a:t>
              </a:r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28217729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>
            <a:grpSpLocks noGrp="1" noUngrp="1" noChangeAspect="1"/>
          </p:cNvGrpSpPr>
          <p:nvPr/>
        </p:nvGrpSpPr>
        <p:grpSpPr>
          <a:xfrm>
            <a:off x="1498600" y="685800"/>
            <a:ext cx="6146800" cy="5867400"/>
            <a:chOff x="1498600" y="685800"/>
            <a:chExt cx="6146800" cy="5867400"/>
          </a:xfrm>
        </p:grpSpPr>
        <p:pic>
          <p:nvPicPr>
            <p:cNvPr id="2" name="Picture 1" descr="Paul Klee, Fugue in Red, 1921"/>
            <p:cNvPicPr>
              <a:picLocks noRot="1" noChangeAspect="1" noMove="1" noResize="1"/>
            </p:cNvPicPr>
            <p:nvPr isPhoto="1"/>
          </p:nvPicPr>
          <p:blipFill>
            <a:blip r:embed="rId2">
              <a:lum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98600" y="685800"/>
              <a:ext cx="6146800" cy="548640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3" name="Rectangle 2"/>
            <p:cNvSpPr/>
            <p:nvPr/>
          </p:nvSpPr>
          <p:spPr>
            <a:xfrm>
              <a:off x="1498600" y="6210300"/>
              <a:ext cx="6146800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fontScale="85000" lnSpcReduction="20000"/>
            </a:bodyPr>
            <a:lstStyle/>
            <a:p>
              <a:pPr algn="ctr"/>
              <a:r>
                <a:rPr lang="en-US" sz="2400" smtClean="0"/>
                <a:t>Paul Klee, Fugue in Red, 1921</a:t>
              </a:r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9335732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>
            <a:grpSpLocks noGrp="1" noUngrp="1" noChangeAspect="1"/>
          </p:cNvGrpSpPr>
          <p:nvPr/>
        </p:nvGrpSpPr>
        <p:grpSpPr>
          <a:xfrm>
            <a:off x="1822450" y="685800"/>
            <a:ext cx="5499100" cy="5867400"/>
            <a:chOff x="1822450" y="685800"/>
            <a:chExt cx="5499100" cy="5867400"/>
          </a:xfrm>
        </p:grpSpPr>
        <p:pic>
          <p:nvPicPr>
            <p:cNvPr id="2" name="Picture 1" descr="Paul Klee, Six Threshholds"/>
            <p:cNvPicPr>
              <a:picLocks noRot="1" noChangeAspect="1" noMove="1" noResize="1"/>
            </p:cNvPicPr>
            <p:nvPr isPhoto="1"/>
          </p:nvPicPr>
          <p:blipFill>
            <a:blip r:embed="rId2">
              <a:lum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22450" y="685800"/>
              <a:ext cx="5499100" cy="548640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3" name="Rectangle 2"/>
            <p:cNvSpPr/>
            <p:nvPr/>
          </p:nvSpPr>
          <p:spPr>
            <a:xfrm>
              <a:off x="1822450" y="6210300"/>
              <a:ext cx="5499100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fontScale="85000" lnSpcReduction="20000"/>
            </a:bodyPr>
            <a:lstStyle/>
            <a:p>
              <a:pPr algn="ctr"/>
              <a:r>
                <a:rPr lang="en-US" sz="2400" smtClean="0"/>
                <a:t>Paul Klee, Six Threshholds</a:t>
              </a:r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14988216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>
            <a:grpSpLocks noGrp="1" noUngrp="1" noChangeAspect="1"/>
          </p:cNvGrpSpPr>
          <p:nvPr/>
        </p:nvGrpSpPr>
        <p:grpSpPr>
          <a:xfrm>
            <a:off x="685800" y="842963"/>
            <a:ext cx="7772400" cy="5551487"/>
            <a:chOff x="685800" y="842963"/>
            <a:chExt cx="7772400" cy="5551487"/>
          </a:xfrm>
        </p:grpSpPr>
        <p:pic>
          <p:nvPicPr>
            <p:cNvPr id="2" name="Picture 1" descr="Rhythm in a Photograph"/>
            <p:cNvPicPr>
              <a:picLocks noRot="1" noChangeAspect="1" noMove="1" noResize="1"/>
            </p:cNvPicPr>
            <p:nvPr isPhoto="1"/>
          </p:nvPicPr>
          <p:blipFill>
            <a:blip r:embed="rId2" cstate="print">
              <a:lum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5800" y="842963"/>
              <a:ext cx="7772400" cy="5170487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3" name="Rectangle 2"/>
            <p:cNvSpPr/>
            <p:nvPr/>
          </p:nvSpPr>
          <p:spPr>
            <a:xfrm>
              <a:off x="685800" y="6051550"/>
              <a:ext cx="7772400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fontScale="85000" lnSpcReduction="20000"/>
            </a:bodyPr>
            <a:lstStyle/>
            <a:p>
              <a:pPr algn="ctr"/>
              <a:r>
                <a:rPr lang="en-US" sz="2400" smtClean="0"/>
                <a:t>Rhythm in a Photograph</a:t>
              </a:r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2426009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>
            <a:grpSpLocks noGrp="1" noUngrp="1" noChangeAspect="1"/>
          </p:cNvGrpSpPr>
          <p:nvPr/>
        </p:nvGrpSpPr>
        <p:grpSpPr>
          <a:xfrm>
            <a:off x="914400" y="685800"/>
            <a:ext cx="7315200" cy="5867400"/>
            <a:chOff x="914400" y="685800"/>
            <a:chExt cx="7315200" cy="5867400"/>
          </a:xfrm>
        </p:grpSpPr>
        <p:pic>
          <p:nvPicPr>
            <p:cNvPr id="2" name="Picture 1" descr="Robert Delaunay, Rhythm, Joie De Vivre"/>
            <p:cNvPicPr>
              <a:picLocks noRot="1" noChangeAspect="1" noMove="1" noResize="1"/>
            </p:cNvPicPr>
            <p:nvPr isPhoto="1"/>
          </p:nvPicPr>
          <p:blipFill>
            <a:blip r:embed="rId2">
              <a:lum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4400" y="685800"/>
              <a:ext cx="7315200" cy="548640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3" name="Rectangle 2"/>
            <p:cNvSpPr/>
            <p:nvPr/>
          </p:nvSpPr>
          <p:spPr>
            <a:xfrm>
              <a:off x="914400" y="6210300"/>
              <a:ext cx="7315200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fontScale="85000" lnSpcReduction="20000"/>
            </a:bodyPr>
            <a:lstStyle/>
            <a:p>
              <a:pPr algn="ctr"/>
              <a:r>
                <a:rPr lang="fr-FR" sz="2400" smtClean="0"/>
                <a:t>Robert Delaunay, Rhythm, Joie De Vivre</a:t>
              </a:r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37021749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>
            <a:grpSpLocks noGrp="1" noUngrp="1" noChangeAspect="1"/>
          </p:cNvGrpSpPr>
          <p:nvPr/>
        </p:nvGrpSpPr>
        <p:grpSpPr>
          <a:xfrm>
            <a:off x="1936750" y="685800"/>
            <a:ext cx="5268913" cy="5867400"/>
            <a:chOff x="1936750" y="685800"/>
            <a:chExt cx="5268913" cy="5867400"/>
          </a:xfrm>
        </p:grpSpPr>
        <p:pic>
          <p:nvPicPr>
            <p:cNvPr id="2" name="Picture 1" descr="Marimekko Glasses"/>
            <p:cNvPicPr>
              <a:picLocks noRot="1" noChangeAspect="1" noMove="1" noResize="1"/>
            </p:cNvPicPr>
            <p:nvPr isPhoto="1"/>
          </p:nvPicPr>
          <p:blipFill>
            <a:blip r:embed="rId2">
              <a:lum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36750" y="685800"/>
              <a:ext cx="5268913" cy="548640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3" name="Rectangle 2"/>
            <p:cNvSpPr/>
            <p:nvPr/>
          </p:nvSpPr>
          <p:spPr>
            <a:xfrm>
              <a:off x="1936750" y="6210300"/>
              <a:ext cx="5268913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fontScale="85000" lnSpcReduction="20000"/>
            </a:bodyPr>
            <a:lstStyle/>
            <a:p>
              <a:pPr algn="ctr"/>
              <a:r>
                <a:rPr lang="en-US" sz="2400" smtClean="0"/>
                <a:t>Marimekko Glasses</a:t>
              </a:r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35621428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>
            <a:grpSpLocks noGrp="1" noUngrp="1" noChangeAspect="1"/>
          </p:cNvGrpSpPr>
          <p:nvPr/>
        </p:nvGrpSpPr>
        <p:grpSpPr>
          <a:xfrm>
            <a:off x="3016250" y="685800"/>
            <a:ext cx="3109913" cy="5867400"/>
            <a:chOff x="3016250" y="685800"/>
            <a:chExt cx="3109913" cy="5867400"/>
          </a:xfrm>
        </p:grpSpPr>
        <p:pic>
          <p:nvPicPr>
            <p:cNvPr id="2" name="Picture 1" descr="Marimekko Kaakaopuu"/>
            <p:cNvPicPr>
              <a:picLocks noRot="1" noChangeAspect="1" noMove="1" noResize="1"/>
            </p:cNvPicPr>
            <p:nvPr isPhoto="1"/>
          </p:nvPicPr>
          <p:blipFill>
            <a:blip r:embed="rId2" cstate="print">
              <a:lum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16250" y="685800"/>
              <a:ext cx="3109913" cy="548640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3" name="Rectangle 2"/>
            <p:cNvSpPr/>
            <p:nvPr/>
          </p:nvSpPr>
          <p:spPr>
            <a:xfrm>
              <a:off x="3016250" y="6210300"/>
              <a:ext cx="3109913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fontScale="85000" lnSpcReduction="20000"/>
            </a:bodyPr>
            <a:lstStyle/>
            <a:p>
              <a:pPr algn="ctr"/>
              <a:r>
                <a:rPr lang="en-US" sz="2400" smtClean="0"/>
                <a:t>Marimekko Kaakaopuu</a:t>
              </a:r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158879319"/>
      </p:ext>
    </p:extLst>
  </p:cSld>
  <p:clrMapOvr>
    <a:masterClrMapping/>
  </p:clrMapOvr>
</p:sld>
</file>

<file path=ppt/theme/theme1.xml><?xml version="1.0" encoding="utf-8"?>
<a:theme xmlns:a="http://schemas.openxmlformats.org/drawingml/2006/main" name="Thatch">
  <a:themeElements>
    <a:clrScheme name="Composite">
      <a:dk1>
        <a:sysClr val="windowText" lastClr="000000"/>
      </a:dk1>
      <a:lt1>
        <a:sysClr val="window" lastClr="FFFFFF"/>
      </a:lt1>
      <a:dk2>
        <a:srgbClr val="5B6973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hatch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Thatch</Template>
  <TotalTime>4</TotalTime>
  <Words>59</Words>
  <Application>Microsoft Office PowerPoint</Application>
  <PresentationFormat>On-screen Show (4:3)</PresentationFormat>
  <Paragraphs>14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Thatch</vt:lpstr>
      <vt:lpstr>Rhythm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Thanks, any questions?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Rhythm</dc:title>
  <dc:creator>FreedmanCenter</dc:creator>
  <cp:lastModifiedBy>Dina</cp:lastModifiedBy>
  <cp:revision>3</cp:revision>
  <dcterms:created xsi:type="dcterms:W3CDTF">2012-04-01T23:24:51Z</dcterms:created>
  <dcterms:modified xsi:type="dcterms:W3CDTF">2012-04-09T23:22:32Z</dcterms:modified>
</cp:coreProperties>
</file>