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3" r:id="rId18"/>
  </p:sldIdLst>
  <p:sldSz cx="9144000" cy="6858000" type="screen4x3"/>
  <p:notesSz cx="6858000" cy="9144000"/>
  <p:photoAlbum showCaptions="1" layout="1pic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711"/>
    <a:srgbClr val="09A701"/>
    <a:srgbClr val="FABA06"/>
    <a:srgbClr val="822E72"/>
    <a:srgbClr val="FF0D0D"/>
    <a:srgbClr val="F2F715"/>
    <a:srgbClr val="3B0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6CCFD-6CD7-4823-9752-5C2F2A25EA2A}" type="datetimeFigureOut">
              <a:rPr lang="en-US" smtClean="0"/>
              <a:t>2/1/2012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E081D-7DF9-45B2-AFFA-471B2E39C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070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Primary Colors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E081D-7DF9-45B2-AFFA-471B2E39C6A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897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Secondary</a:t>
            </a:r>
            <a:r>
              <a:rPr lang="en-US" baseline="0" dirty="0" smtClean="0"/>
              <a:t> and Primary Colors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E081D-7DF9-45B2-AFFA-471B2E39C6A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897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Secondary</a:t>
            </a:r>
            <a:r>
              <a:rPr lang="en-US" baseline="0" dirty="0" smtClean="0"/>
              <a:t> and Primary Colors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E081D-7DF9-45B2-AFFA-471B2E39C6A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897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Complementary</a:t>
            </a:r>
            <a:r>
              <a:rPr lang="en-US" baseline="0" dirty="0" smtClean="0"/>
              <a:t> Colors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E081D-7DF9-45B2-AFFA-471B2E39C6A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897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Secondary</a:t>
            </a:r>
            <a:r>
              <a:rPr lang="en-US" baseline="0" dirty="0" smtClean="0"/>
              <a:t> and Primary Colors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E081D-7DF9-45B2-AFFA-471B2E39C6A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897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12B65B-F7E1-4165-9FC3-9600F940F046}" type="datetimeFigureOut">
              <a:rPr lang="en-US" smtClean="0"/>
              <a:t>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060FBC1-39AA-42D2-AF99-F4179B917C60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B65B-F7E1-4165-9FC3-9600F940F046}" type="datetimeFigureOut">
              <a:rPr lang="en-US" smtClean="0"/>
              <a:t>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0FBC1-39AA-42D2-AF99-F4179B917C6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B65B-F7E1-4165-9FC3-9600F940F046}" type="datetimeFigureOut">
              <a:rPr lang="en-US" smtClean="0"/>
              <a:t>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0FBC1-39AA-42D2-AF99-F4179B917C6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B65B-F7E1-4165-9FC3-9600F940F046}" type="datetimeFigureOut">
              <a:rPr lang="en-US" smtClean="0"/>
              <a:t>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0FBC1-39AA-42D2-AF99-F4179B917C6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B65B-F7E1-4165-9FC3-9600F940F046}" type="datetimeFigureOut">
              <a:rPr lang="en-US" smtClean="0"/>
              <a:t>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0FBC1-39AA-42D2-AF99-F4179B917C6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B65B-F7E1-4165-9FC3-9600F940F046}" type="datetimeFigureOut">
              <a:rPr lang="en-US" smtClean="0"/>
              <a:t>2/1/2012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0FBC1-39AA-42D2-AF99-F4179B917C6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B65B-F7E1-4165-9FC3-9600F940F046}" type="datetimeFigureOut">
              <a:rPr lang="en-US" smtClean="0"/>
              <a:t>2/1/2012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0FBC1-39AA-42D2-AF99-F4179B917C60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B65B-F7E1-4165-9FC3-9600F940F046}" type="datetimeFigureOut">
              <a:rPr lang="en-US" smtClean="0"/>
              <a:t>2/1/2012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0FBC1-39AA-42D2-AF99-F4179B917C60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B65B-F7E1-4165-9FC3-9600F940F046}" type="datetimeFigureOut">
              <a:rPr lang="en-US" smtClean="0"/>
              <a:t>2/1/2012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0FBC1-39AA-42D2-AF99-F4179B917C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B65B-F7E1-4165-9FC3-9600F940F046}" type="datetimeFigureOut">
              <a:rPr lang="en-US" smtClean="0"/>
              <a:t>2/1/2012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0FBC1-39AA-42D2-AF99-F4179B917C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B65B-F7E1-4165-9FC3-9600F940F046}" type="datetimeFigureOut">
              <a:rPr lang="en-US" smtClean="0"/>
              <a:t>2/1/2012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0FBC1-39AA-42D2-AF99-F4179B917C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612B65B-F7E1-4165-9FC3-9600F940F046}" type="datetimeFigureOut">
              <a:rPr lang="en-US" smtClean="0"/>
              <a:t>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060FBC1-39AA-42D2-AF99-F4179B917C6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Luchadores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Masked Mexican Wrestlers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474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685800" y="1212850"/>
            <a:ext cx="7772400" cy="4811713"/>
            <a:chOff x="685800" y="1212850"/>
            <a:chExt cx="7772400" cy="4811713"/>
          </a:xfrm>
        </p:grpSpPr>
        <p:pic>
          <p:nvPicPr>
            <p:cNvPr id="2" name="Picture 1" descr="luchadores1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212850"/>
              <a:ext cx="7772400" cy="44307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685800" y="5681663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dirty="0" err="1" smtClean="0"/>
                <a:t>Luchadores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26587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2514600" y="685800"/>
            <a:ext cx="4114800" cy="5867400"/>
            <a:chOff x="2514600" y="685800"/>
            <a:chExt cx="4114800" cy="5867400"/>
          </a:xfrm>
        </p:grpSpPr>
        <p:pic>
          <p:nvPicPr>
            <p:cNvPr id="2" name="Picture 1" descr="masa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4600" y="685800"/>
              <a:ext cx="4114800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2514600" y="6210300"/>
              <a:ext cx="4114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34773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685800" y="844550"/>
            <a:ext cx="7772400" cy="5549900"/>
            <a:chOff x="685800" y="844550"/>
            <a:chExt cx="7772400" cy="5549900"/>
          </a:xfrm>
        </p:grpSpPr>
        <p:pic>
          <p:nvPicPr>
            <p:cNvPr id="2" name="Picture 1" descr="Mil_Mascaras_1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844550"/>
              <a:ext cx="7772400" cy="5168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685800" y="6051550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dirty="0" smtClean="0"/>
                <a:t>Mil Mascaras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635382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886200" y="990600"/>
            <a:ext cx="1447800" cy="1447800"/>
          </a:xfrm>
          <a:prstGeom prst="ellipse">
            <a:avLst/>
          </a:prstGeom>
          <a:solidFill>
            <a:srgbClr val="3B0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blue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5443946" y="3505200"/>
            <a:ext cx="1447800" cy="1447800"/>
          </a:xfrm>
          <a:prstGeom prst="ellipse">
            <a:avLst/>
          </a:prstGeom>
          <a:solidFill>
            <a:srgbClr val="F2F7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yellow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438400" y="3505200"/>
            <a:ext cx="1447800" cy="1447800"/>
          </a:xfrm>
          <a:prstGeom prst="ellipse">
            <a:avLst/>
          </a:prstGeom>
          <a:solidFill>
            <a:srgbClr val="FF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62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886200" y="990600"/>
            <a:ext cx="1447800" cy="1447800"/>
          </a:xfrm>
          <a:prstGeom prst="ellipse">
            <a:avLst/>
          </a:prstGeom>
          <a:solidFill>
            <a:srgbClr val="3B0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blue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5443946" y="3505200"/>
            <a:ext cx="1447800" cy="1447800"/>
          </a:xfrm>
          <a:prstGeom prst="ellipse">
            <a:avLst/>
          </a:prstGeom>
          <a:solidFill>
            <a:srgbClr val="F2F7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yellow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438400" y="3505200"/>
            <a:ext cx="1447800" cy="1447800"/>
          </a:xfrm>
          <a:prstGeom prst="ellipse">
            <a:avLst/>
          </a:prstGeom>
          <a:solidFill>
            <a:srgbClr val="FF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red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438400" y="1866900"/>
            <a:ext cx="1447800" cy="1447800"/>
          </a:xfrm>
          <a:prstGeom prst="ellipse">
            <a:avLst/>
          </a:prstGeom>
          <a:solidFill>
            <a:srgbClr val="822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purple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962400" y="4419600"/>
            <a:ext cx="1447800" cy="1447800"/>
          </a:xfrm>
          <a:prstGeom prst="ellipse">
            <a:avLst/>
          </a:prstGeom>
          <a:solidFill>
            <a:srgbClr val="FF77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orange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418909" y="1866900"/>
            <a:ext cx="1447800" cy="1447800"/>
          </a:xfrm>
          <a:prstGeom prst="ellipse">
            <a:avLst/>
          </a:prstGeom>
          <a:solidFill>
            <a:srgbClr val="09A7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green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465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886200" y="990600"/>
            <a:ext cx="1447800" cy="1447800"/>
          </a:xfrm>
          <a:prstGeom prst="ellipse">
            <a:avLst/>
          </a:prstGeom>
          <a:solidFill>
            <a:srgbClr val="3B0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blue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962400" y="4419600"/>
            <a:ext cx="1447800" cy="1447800"/>
          </a:xfrm>
          <a:prstGeom prst="ellipse">
            <a:avLst/>
          </a:prstGeom>
          <a:solidFill>
            <a:srgbClr val="FF77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orange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5662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438400" y="3505200"/>
            <a:ext cx="1447800" cy="1447800"/>
          </a:xfrm>
          <a:prstGeom prst="ellipse">
            <a:avLst/>
          </a:prstGeom>
          <a:solidFill>
            <a:srgbClr val="FF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red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418909" y="1866900"/>
            <a:ext cx="1447800" cy="1447800"/>
          </a:xfrm>
          <a:prstGeom prst="ellipse">
            <a:avLst/>
          </a:prstGeom>
          <a:solidFill>
            <a:srgbClr val="09A7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green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0834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5443946" y="3505200"/>
            <a:ext cx="1447800" cy="1447800"/>
          </a:xfrm>
          <a:prstGeom prst="ellipse">
            <a:avLst/>
          </a:prstGeom>
          <a:solidFill>
            <a:srgbClr val="F2F7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yellow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438400" y="1866900"/>
            <a:ext cx="1447800" cy="1447800"/>
          </a:xfrm>
          <a:prstGeom prst="ellipse">
            <a:avLst/>
          </a:prstGeom>
          <a:solidFill>
            <a:srgbClr val="822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purple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210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1847850" y="685800"/>
            <a:ext cx="5446713" cy="5867400"/>
            <a:chOff x="1847850" y="685800"/>
            <a:chExt cx="5446713" cy="5867400"/>
          </a:xfrm>
        </p:grpSpPr>
        <p:pic>
          <p:nvPicPr>
            <p:cNvPr id="2" name="Picture 1" descr="blue demon 2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7850" y="685800"/>
              <a:ext cx="5446713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1847850" y="6210300"/>
              <a:ext cx="5446713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dirty="0" smtClean="0"/>
                <a:t>Blue Demon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07082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1731963" y="685800"/>
            <a:ext cx="5680075" cy="5867400"/>
            <a:chOff x="1731963" y="685800"/>
            <a:chExt cx="5680075" cy="5867400"/>
          </a:xfrm>
        </p:grpSpPr>
        <p:pic>
          <p:nvPicPr>
            <p:cNvPr id="2" name="Picture 1" descr="blue demon 3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1963" y="685800"/>
              <a:ext cx="5680075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1731963" y="6210300"/>
              <a:ext cx="568007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dirty="0" smtClean="0"/>
                <a:t>Blue Demon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00748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1828800" y="685800"/>
            <a:ext cx="5486400" cy="5867400"/>
            <a:chOff x="1828800" y="685800"/>
            <a:chExt cx="5486400" cy="5867400"/>
          </a:xfrm>
        </p:grpSpPr>
        <p:pic>
          <p:nvPicPr>
            <p:cNvPr id="2" name="Picture 1" descr="blue demon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800" y="685800"/>
              <a:ext cx="5486400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1828800" y="6210300"/>
              <a:ext cx="5486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dirty="0" smtClean="0"/>
                <a:t>Blue Demon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36865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685800" y="839788"/>
            <a:ext cx="7772400" cy="5557837"/>
            <a:chOff x="685800" y="839788"/>
            <a:chExt cx="7772400" cy="5557837"/>
          </a:xfrm>
        </p:grpSpPr>
        <p:pic>
          <p:nvPicPr>
            <p:cNvPr id="2" name="Picture 1" descr="dos-luchadores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839788"/>
              <a:ext cx="7772400" cy="51768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685800" y="6054725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dirty="0" smtClean="0"/>
                <a:t>Dos </a:t>
              </a:r>
              <a:r>
                <a:rPr lang="en-US" sz="2400" dirty="0" err="1" smtClean="0"/>
                <a:t>Luchadores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68318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2382838" y="685800"/>
            <a:ext cx="4376737" cy="5867400"/>
            <a:chOff x="2382838" y="685800"/>
            <a:chExt cx="4376737" cy="5867400"/>
          </a:xfrm>
        </p:grpSpPr>
        <p:pic>
          <p:nvPicPr>
            <p:cNvPr id="2" name="Picture 1" descr="el-santo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2838" y="685800"/>
              <a:ext cx="4376737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2382838" y="6210300"/>
              <a:ext cx="437673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dirty="0" smtClean="0"/>
                <a:t>El Santo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54460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1828800" y="685800"/>
            <a:ext cx="5486400" cy="5867400"/>
            <a:chOff x="1828800" y="685800"/>
            <a:chExt cx="5486400" cy="5867400"/>
          </a:xfrm>
        </p:grpSpPr>
        <p:pic>
          <p:nvPicPr>
            <p:cNvPr id="2" name="Picture 1" descr="la parka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800" y="685800"/>
              <a:ext cx="5486400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1828800" y="6210300"/>
              <a:ext cx="5486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dirty="0" smtClean="0"/>
                <a:t>La Parka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24027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2743200" y="685800"/>
            <a:ext cx="3657600" cy="5867400"/>
            <a:chOff x="2743200" y="685800"/>
            <a:chExt cx="3657600" cy="5867400"/>
          </a:xfrm>
        </p:grpSpPr>
        <p:pic>
          <p:nvPicPr>
            <p:cNvPr id="2" name="Picture 1" descr="lucha libre masks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0" y="685800"/>
              <a:ext cx="3657600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2743200" y="6210300"/>
              <a:ext cx="36576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lucha libre masks</a:t>
              </a:r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666540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914400" y="685800"/>
            <a:ext cx="7315200" cy="5867400"/>
            <a:chOff x="914400" y="685800"/>
            <a:chExt cx="7315200" cy="5867400"/>
          </a:xfrm>
        </p:grpSpPr>
        <p:pic>
          <p:nvPicPr>
            <p:cNvPr id="2" name="Picture 1" descr="luchador masks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" y="685800"/>
              <a:ext cx="7315200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914400" y="6210300"/>
              <a:ext cx="73152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luchador masks</a:t>
              </a:r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8236181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11</TotalTime>
  <Words>60</Words>
  <Application>Microsoft Office PowerPoint</Application>
  <PresentationFormat>On-screen Show (4:3)</PresentationFormat>
  <Paragraphs>37</Paragraphs>
  <Slides>17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Hardcover</vt:lpstr>
      <vt:lpstr>Luchadores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Dina</dc:creator>
  <cp:lastModifiedBy>Dina</cp:lastModifiedBy>
  <cp:revision>2</cp:revision>
  <dcterms:created xsi:type="dcterms:W3CDTF">2012-02-02T02:45:25Z</dcterms:created>
  <dcterms:modified xsi:type="dcterms:W3CDTF">2012-02-02T02:57:16Z</dcterms:modified>
</cp:coreProperties>
</file>