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59" r:id="rId4"/>
    <p:sldId id="292" r:id="rId5"/>
    <p:sldId id="294" r:id="rId6"/>
    <p:sldId id="296" r:id="rId7"/>
    <p:sldId id="291" r:id="rId8"/>
    <p:sldId id="260" r:id="rId9"/>
    <p:sldId id="258" r:id="rId10"/>
    <p:sldId id="295" r:id="rId11"/>
    <p:sldId id="297" r:id="rId12"/>
    <p:sldId id="29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8" r:id="rId34"/>
    <p:sldId id="298" r:id="rId3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3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8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25A1-24CE-4BEB-95EB-B3786F9B4BF5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A923-659C-4C40-8E96-4E7D7C8A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flog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0"/>
            <a:ext cx="517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9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logos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ama 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2600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25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7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92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4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44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90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46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without letters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04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56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32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36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458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115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7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58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214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62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-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3" y="0"/>
            <a:ext cx="5591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103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72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9144000" cy="47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188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8" y="1777854"/>
            <a:ext cx="3971925" cy="3302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881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get-bullsey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19" y="1676453"/>
            <a:ext cx="3509962" cy="350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827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will </a:t>
            </a:r>
            <a:r>
              <a:rPr lang="en-US" smtClean="0"/>
              <a:t>you represent your “brand”?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KE_Swoos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763"/>
            <a:ext cx="9144000" cy="430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91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ll-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0"/>
            <a:ext cx="7385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50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with letters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donalds-logo-608x46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06" y="1219200"/>
            <a:ext cx="5741388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04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nel Log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1"/>
          <a:stretch/>
        </p:blipFill>
        <p:spPr>
          <a:xfrm>
            <a:off x="0" y="1219200"/>
            <a:ext cx="9144000" cy="438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38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mtv-lo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" y="0"/>
            <a:ext cx="8156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24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17</Words>
  <Application>Microsoft Office PowerPoint</Application>
  <PresentationFormat>On-screen Show (4:3)</PresentationFormat>
  <Paragraphs>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Logos</vt:lpstr>
      <vt:lpstr>Logos without letters</vt:lpstr>
      <vt:lpstr>PowerPoint Presentation</vt:lpstr>
      <vt:lpstr>PowerPoint Presentation</vt:lpstr>
      <vt:lpstr>PowerPoint Presentation</vt:lpstr>
      <vt:lpstr>Logos with letters</vt:lpstr>
      <vt:lpstr>PowerPoint Presentation</vt:lpstr>
      <vt:lpstr>PowerPoint Presentation</vt:lpstr>
      <vt:lpstr>PowerPoint Presentation</vt:lpstr>
      <vt:lpstr>PowerPoint Presentation</vt:lpstr>
      <vt:lpstr>Circular logos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you represent your “brand”?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</dc:title>
  <dc:creator>FreedmanCenter</dc:creator>
  <cp:lastModifiedBy>FreedmanCenter</cp:lastModifiedBy>
  <cp:revision>3</cp:revision>
  <dcterms:created xsi:type="dcterms:W3CDTF">2012-04-15T23:03:23Z</dcterms:created>
  <dcterms:modified xsi:type="dcterms:W3CDTF">2012-04-29T22:37:47Z</dcterms:modified>
</cp:coreProperties>
</file>