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58" r:id="rId4"/>
    <p:sldId id="263" r:id="rId5"/>
    <p:sldId id="264" r:id="rId6"/>
    <p:sldId id="257" r:id="rId7"/>
    <p:sldId id="260" r:id="rId8"/>
    <p:sldId id="261" r:id="rId9"/>
    <p:sldId id="262" r:id="rId10"/>
    <p:sldId id="265" r:id="rId11"/>
    <p:sldId id="266" r:id="rId12"/>
  </p:sldIdLst>
  <p:sldSz cx="9144000" cy="6858000" type="screen4x3"/>
  <p:notesSz cx="6858000" cy="9144000"/>
  <p:photoAlbum showCaptions="1" layout="1pic" frame="frameStyle4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24" d="100"/>
          <a:sy n="124" d="100"/>
        </p:scale>
        <p:origin x="-41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4FD7C-00F7-420B-A11F-40B612A87B16}" type="datetimeFigureOut">
              <a:rPr lang="en-US" smtClean="0"/>
              <a:t>4/1/2012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9EAA0EA-248E-41B7-99BB-EEC3D451B472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4FD7C-00F7-420B-A11F-40B612A87B16}" type="datetimeFigureOut">
              <a:rPr lang="en-US" smtClean="0"/>
              <a:t>4/1/2012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AA0EA-248E-41B7-99BB-EEC3D451B4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4FD7C-00F7-420B-A11F-40B612A87B16}" type="datetimeFigureOut">
              <a:rPr lang="en-US" smtClean="0"/>
              <a:t>4/1/2012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AA0EA-248E-41B7-99BB-EEC3D451B4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4FD7C-00F7-420B-A11F-40B612A87B16}" type="datetimeFigureOut">
              <a:rPr lang="en-US" smtClean="0"/>
              <a:t>4/1/2012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9EAA0EA-248E-41B7-99BB-EEC3D451B472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4FD7C-00F7-420B-A11F-40B612A87B16}" type="datetimeFigureOut">
              <a:rPr lang="en-US" smtClean="0"/>
              <a:t>4/1/2012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9EAA0EA-248E-41B7-99BB-EEC3D451B472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4FD7C-00F7-420B-A11F-40B612A87B16}" type="datetimeFigureOut">
              <a:rPr lang="en-US" smtClean="0"/>
              <a:t>4/1/2012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9EAA0EA-248E-41B7-99BB-EEC3D451B47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4FD7C-00F7-420B-A11F-40B612A87B16}" type="datetimeFigureOut">
              <a:rPr lang="en-US" smtClean="0"/>
              <a:t>4/1/2012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9EAA0EA-248E-41B7-99BB-EEC3D451B472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4FD7C-00F7-420B-A11F-40B612A87B16}" type="datetimeFigureOut">
              <a:rPr lang="en-US" smtClean="0"/>
              <a:t>4/1/2012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9EAA0EA-248E-41B7-99BB-EEC3D451B47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4FD7C-00F7-420B-A11F-40B612A87B16}" type="datetimeFigureOut">
              <a:rPr lang="en-US" smtClean="0"/>
              <a:t>4/1/2012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9EAA0EA-248E-41B7-99BB-EEC3D451B47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4FD7C-00F7-420B-A11F-40B612A87B16}" type="datetimeFigureOut">
              <a:rPr lang="en-US" smtClean="0"/>
              <a:t>4/1/2012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9EAA0EA-248E-41B7-99BB-EEC3D451B472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4FD7C-00F7-420B-A11F-40B612A87B16}" type="datetimeFigureOut">
              <a:rPr lang="en-US" smtClean="0"/>
              <a:t>4/1/2012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9EAA0EA-248E-41B7-99BB-EEC3D451B472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6874FD7C-00F7-420B-A11F-40B612A87B16}" type="datetimeFigureOut">
              <a:rPr lang="en-US" smtClean="0"/>
              <a:t>4/1/2012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E9EAA0EA-248E-41B7-99BB-EEC3D451B472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Koichi Yamamoto</a:t>
            </a:r>
            <a:br>
              <a:rPr lang="en-US" dirty="0" smtClean="0"/>
            </a:br>
            <a:r>
              <a:rPr lang="en-US" dirty="0" err="1"/>
              <a:t>Monoprints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17811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>
            <a:grpSpLocks noGrp="1" noUngrp="1" noChangeAspect="1"/>
          </p:cNvGrpSpPr>
          <p:nvPr/>
        </p:nvGrpSpPr>
        <p:grpSpPr>
          <a:xfrm>
            <a:off x="1095375" y="685800"/>
            <a:ext cx="6951663" cy="5867400"/>
            <a:chOff x="1095375" y="685800"/>
            <a:chExt cx="6951663" cy="5867400"/>
          </a:xfrm>
        </p:grpSpPr>
        <p:pic>
          <p:nvPicPr>
            <p:cNvPr id="2" name="Picture 1" descr="Untitled"/>
            <p:cNvPicPr>
              <a:picLocks noRot="1" noChangeAspect="1" noMove="1" noResize="1"/>
            </p:cNvPicPr>
            <p:nvPr isPhoto="1"/>
          </p:nvPicPr>
          <p:blipFill>
            <a:blip r:embed="rId2">
              <a:lum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5375" y="685800"/>
              <a:ext cx="6951663" cy="548640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3" name="Rectangle 2"/>
            <p:cNvSpPr/>
            <p:nvPr/>
          </p:nvSpPr>
          <p:spPr>
            <a:xfrm>
              <a:off x="1095375" y="6210300"/>
              <a:ext cx="6951663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fontScale="85000" lnSpcReduction="20000"/>
            </a:bodyPr>
            <a:lstStyle/>
            <a:p>
              <a:pPr algn="ctr"/>
              <a:r>
                <a:rPr lang="en-US" sz="2400" smtClean="0"/>
                <a:t>Untitled</a:t>
              </a:r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34575840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>
            <a:grpSpLocks noGrp="1" noUngrp="1" noChangeAspect="1"/>
          </p:cNvGrpSpPr>
          <p:nvPr/>
        </p:nvGrpSpPr>
        <p:grpSpPr>
          <a:xfrm>
            <a:off x="3851275" y="685800"/>
            <a:ext cx="1439863" cy="5867400"/>
            <a:chOff x="3851275" y="685800"/>
            <a:chExt cx="1439863" cy="5867400"/>
          </a:xfrm>
        </p:grpSpPr>
        <p:pic>
          <p:nvPicPr>
            <p:cNvPr id="2" name="Picture 1" descr="Yaku Maru"/>
            <p:cNvPicPr>
              <a:picLocks noRot="1" noChangeAspect="1" noMove="1" noResize="1"/>
            </p:cNvPicPr>
            <p:nvPr isPhoto="1"/>
          </p:nvPicPr>
          <p:blipFill>
            <a:blip r:embed="rId2">
              <a:lum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51275" y="685800"/>
              <a:ext cx="1439863" cy="548640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3" name="Rectangle 2"/>
            <p:cNvSpPr/>
            <p:nvPr/>
          </p:nvSpPr>
          <p:spPr>
            <a:xfrm>
              <a:off x="3851275" y="6210300"/>
              <a:ext cx="1439863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fontScale="85000" lnSpcReduction="20000"/>
            </a:bodyPr>
            <a:lstStyle/>
            <a:p>
              <a:pPr algn="ctr"/>
              <a:r>
                <a:rPr lang="en-US" sz="2400" smtClean="0"/>
                <a:t>Yaku Maru</a:t>
              </a:r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34170263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>
            <a:grpSpLocks noGrp="1" noUngrp="1" noChangeAspect="1"/>
          </p:cNvGrpSpPr>
          <p:nvPr/>
        </p:nvGrpSpPr>
        <p:grpSpPr>
          <a:xfrm>
            <a:off x="1214438" y="685800"/>
            <a:ext cx="6713537" cy="5867400"/>
            <a:chOff x="1214438" y="685800"/>
            <a:chExt cx="6713537" cy="5867400"/>
          </a:xfrm>
        </p:grpSpPr>
        <p:pic>
          <p:nvPicPr>
            <p:cNvPr id="2" name="Picture 1" descr="Koichi Yamamoto pulling a print at Island Press"/>
            <p:cNvPicPr>
              <a:picLocks noRot="1" noChangeAspect="1" noMove="1" noResize="1"/>
            </p:cNvPicPr>
            <p:nvPr isPhoto="1"/>
          </p:nvPicPr>
          <p:blipFill>
            <a:blip r:embed="rId2">
              <a:lum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14438" y="685800"/>
              <a:ext cx="6713537" cy="548640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3" name="Rectangle 2"/>
            <p:cNvSpPr/>
            <p:nvPr/>
          </p:nvSpPr>
          <p:spPr>
            <a:xfrm>
              <a:off x="1214438" y="6210300"/>
              <a:ext cx="6713537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fontScale="85000" lnSpcReduction="20000"/>
            </a:bodyPr>
            <a:lstStyle/>
            <a:p>
              <a:pPr algn="ctr"/>
              <a:r>
                <a:rPr lang="en-US" sz="2400" smtClean="0"/>
                <a:t>Koichi Yamamoto pulling a print at Island Press</a:t>
              </a:r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7753392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>
            <a:grpSpLocks noGrp="1" noUngrp="1" noChangeAspect="1"/>
          </p:cNvGrpSpPr>
          <p:nvPr/>
        </p:nvGrpSpPr>
        <p:grpSpPr>
          <a:xfrm>
            <a:off x="685800" y="847725"/>
            <a:ext cx="7772400" cy="5541963"/>
            <a:chOff x="685800" y="847725"/>
            <a:chExt cx="7772400" cy="5541963"/>
          </a:xfrm>
        </p:grpSpPr>
        <p:pic>
          <p:nvPicPr>
            <p:cNvPr id="2" name="Picture 1" descr="Koichi using a plunger to create arcs"/>
            <p:cNvPicPr>
              <a:picLocks noRot="1" noChangeAspect="1" noMove="1" noResize="1"/>
            </p:cNvPicPr>
            <p:nvPr isPhoto="1"/>
          </p:nvPicPr>
          <p:blipFill>
            <a:blip r:embed="rId2">
              <a:lum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5800" y="847725"/>
              <a:ext cx="7772400" cy="5160963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3" name="Rectangle 2"/>
            <p:cNvSpPr/>
            <p:nvPr/>
          </p:nvSpPr>
          <p:spPr>
            <a:xfrm>
              <a:off x="685800" y="6046788"/>
              <a:ext cx="7772400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fontScale="85000" lnSpcReduction="20000"/>
            </a:bodyPr>
            <a:lstStyle/>
            <a:p>
              <a:pPr algn="ctr"/>
              <a:r>
                <a:rPr lang="en-US" sz="2400" smtClean="0"/>
                <a:t>Koichi using a plunger to create arcs</a:t>
              </a:r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3270294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>
            <a:grpSpLocks noGrp="1" noUngrp="1" noChangeAspect="1"/>
          </p:cNvGrpSpPr>
          <p:nvPr/>
        </p:nvGrpSpPr>
        <p:grpSpPr>
          <a:xfrm>
            <a:off x="685800" y="1190625"/>
            <a:ext cx="7772400" cy="4857750"/>
            <a:chOff x="685800" y="1190625"/>
            <a:chExt cx="7772400" cy="4857750"/>
          </a:xfrm>
        </p:grpSpPr>
        <p:pic>
          <p:nvPicPr>
            <p:cNvPr id="2" name="Picture 1" descr="Lining up a plate on the press bed"/>
            <p:cNvPicPr>
              <a:picLocks noRot="1" noChangeAspect="1" noMove="1" noResize="1"/>
            </p:cNvPicPr>
            <p:nvPr isPhoto="1"/>
          </p:nvPicPr>
          <p:blipFill>
            <a:blip r:embed="rId2">
              <a:lum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5800" y="1190625"/>
              <a:ext cx="7772400" cy="447675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3" name="Rectangle 2"/>
            <p:cNvSpPr/>
            <p:nvPr/>
          </p:nvSpPr>
          <p:spPr>
            <a:xfrm>
              <a:off x="685800" y="5705475"/>
              <a:ext cx="7772400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fontScale="85000" lnSpcReduction="20000"/>
            </a:bodyPr>
            <a:lstStyle/>
            <a:p>
              <a:pPr algn="ctr"/>
              <a:r>
                <a:rPr lang="en-US" sz="2400" smtClean="0"/>
                <a:t>Lining up a plate on the press bed</a:t>
              </a:r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28550983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>
            <a:grpSpLocks noGrp="1" noUngrp="1" noChangeAspect="1"/>
          </p:cNvGrpSpPr>
          <p:nvPr/>
        </p:nvGrpSpPr>
        <p:grpSpPr>
          <a:xfrm>
            <a:off x="685800" y="1376363"/>
            <a:ext cx="7772400" cy="4484687"/>
            <a:chOff x="685800" y="1376363"/>
            <a:chExt cx="7772400" cy="4484687"/>
          </a:xfrm>
        </p:grpSpPr>
        <p:pic>
          <p:nvPicPr>
            <p:cNvPr id="2" name="Picture 1" descr="pulled prints, set to dry"/>
            <p:cNvPicPr>
              <a:picLocks noRot="1" noChangeAspect="1" noMove="1" noResize="1"/>
            </p:cNvPicPr>
            <p:nvPr isPhoto="1"/>
          </p:nvPicPr>
          <p:blipFill>
            <a:blip r:embed="rId2">
              <a:lum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5800" y="1376363"/>
              <a:ext cx="7772400" cy="4103687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3" name="Rectangle 2"/>
            <p:cNvSpPr/>
            <p:nvPr/>
          </p:nvSpPr>
          <p:spPr>
            <a:xfrm>
              <a:off x="685800" y="5518150"/>
              <a:ext cx="7772400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fontScale="85000" lnSpcReduction="20000"/>
            </a:bodyPr>
            <a:lstStyle/>
            <a:p>
              <a:pPr algn="ctr"/>
              <a:r>
                <a:rPr lang="en-US" sz="2400" smtClean="0"/>
                <a:t>pulled prints, set to dry</a:t>
              </a:r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35477174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>
            <a:grpSpLocks noGrp="1" noUngrp="1" noChangeAspect="1"/>
          </p:cNvGrpSpPr>
          <p:nvPr/>
        </p:nvGrpSpPr>
        <p:grpSpPr>
          <a:xfrm>
            <a:off x="685800" y="2408238"/>
            <a:ext cx="7772400" cy="2420937"/>
            <a:chOff x="685800" y="2408238"/>
            <a:chExt cx="7772400" cy="2420937"/>
          </a:xfrm>
        </p:grpSpPr>
        <p:pic>
          <p:nvPicPr>
            <p:cNvPr id="2" name="Picture 1" descr="Beni"/>
            <p:cNvPicPr>
              <a:picLocks noRot="1" noChangeAspect="1" noMove="1" noResize="1"/>
            </p:cNvPicPr>
            <p:nvPr isPhoto="1"/>
          </p:nvPicPr>
          <p:blipFill>
            <a:blip r:embed="rId2">
              <a:lum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5800" y="2408238"/>
              <a:ext cx="7772400" cy="2039937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3" name="Rectangle 2"/>
            <p:cNvSpPr/>
            <p:nvPr/>
          </p:nvSpPr>
          <p:spPr>
            <a:xfrm>
              <a:off x="685800" y="4486275"/>
              <a:ext cx="7772400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fontScale="85000" lnSpcReduction="20000"/>
            </a:bodyPr>
            <a:lstStyle/>
            <a:p>
              <a:pPr algn="ctr"/>
              <a:r>
                <a:rPr lang="en-US" sz="2400" smtClean="0"/>
                <a:t>Beni</a:t>
              </a:r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856117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>
            <a:grpSpLocks noGrp="1" noUngrp="1" noChangeAspect="1"/>
          </p:cNvGrpSpPr>
          <p:nvPr/>
        </p:nvGrpSpPr>
        <p:grpSpPr>
          <a:xfrm>
            <a:off x="2505075" y="685800"/>
            <a:ext cx="4133850" cy="5867400"/>
            <a:chOff x="2505075" y="685800"/>
            <a:chExt cx="4133850" cy="5867400"/>
          </a:xfrm>
        </p:grpSpPr>
        <p:pic>
          <p:nvPicPr>
            <p:cNvPr id="2" name="Picture 1" descr="Ku Gate"/>
            <p:cNvPicPr>
              <a:picLocks noRot="1" noChangeAspect="1" noMove="1" noResize="1"/>
            </p:cNvPicPr>
            <p:nvPr isPhoto="1"/>
          </p:nvPicPr>
          <p:blipFill>
            <a:blip r:embed="rId2">
              <a:lum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05075" y="685800"/>
              <a:ext cx="4133850" cy="548640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3" name="Rectangle 2"/>
            <p:cNvSpPr/>
            <p:nvPr/>
          </p:nvSpPr>
          <p:spPr>
            <a:xfrm>
              <a:off x="2505075" y="6210300"/>
              <a:ext cx="4133850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fontScale="85000" lnSpcReduction="20000"/>
            </a:bodyPr>
            <a:lstStyle/>
            <a:p>
              <a:pPr algn="ctr"/>
              <a:r>
                <a:rPr lang="en-US" sz="2400" smtClean="0"/>
                <a:t>Ku Gate</a:t>
              </a:r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37392782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>
            <a:grpSpLocks noGrp="1" noUngrp="1" noChangeAspect="1"/>
          </p:cNvGrpSpPr>
          <p:nvPr/>
        </p:nvGrpSpPr>
        <p:grpSpPr>
          <a:xfrm>
            <a:off x="2511425" y="685800"/>
            <a:ext cx="4119563" cy="5867400"/>
            <a:chOff x="2511425" y="685800"/>
            <a:chExt cx="4119563" cy="5867400"/>
          </a:xfrm>
        </p:grpSpPr>
        <p:pic>
          <p:nvPicPr>
            <p:cNvPr id="2" name="Picture 1" descr="Kubi Sink"/>
            <p:cNvPicPr>
              <a:picLocks noRot="1" noChangeAspect="1" noMove="1" noResize="1"/>
            </p:cNvPicPr>
            <p:nvPr isPhoto="1"/>
          </p:nvPicPr>
          <p:blipFill>
            <a:blip r:embed="rId2">
              <a:lum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11425" y="685800"/>
              <a:ext cx="4119563" cy="548640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3" name="Rectangle 2"/>
            <p:cNvSpPr/>
            <p:nvPr/>
          </p:nvSpPr>
          <p:spPr>
            <a:xfrm>
              <a:off x="2511425" y="6210300"/>
              <a:ext cx="4119563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fontScale="85000" lnSpcReduction="20000"/>
            </a:bodyPr>
            <a:lstStyle/>
            <a:p>
              <a:pPr algn="ctr"/>
              <a:r>
                <a:rPr lang="en-US" sz="2400" smtClean="0"/>
                <a:t>Kubi Sink</a:t>
              </a:r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12633946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>
            <a:grpSpLocks noGrp="1" noUngrp="1" noChangeAspect="1"/>
          </p:cNvGrpSpPr>
          <p:nvPr/>
        </p:nvGrpSpPr>
        <p:grpSpPr>
          <a:xfrm>
            <a:off x="2530475" y="685800"/>
            <a:ext cx="4083050" cy="5867400"/>
            <a:chOff x="2530475" y="685800"/>
            <a:chExt cx="4083050" cy="5867400"/>
          </a:xfrm>
        </p:grpSpPr>
        <p:pic>
          <p:nvPicPr>
            <p:cNvPr id="2" name="Picture 1" descr="Kura Fat"/>
            <p:cNvPicPr>
              <a:picLocks noRot="1" noChangeAspect="1" noMove="1" noResize="1"/>
            </p:cNvPicPr>
            <p:nvPr isPhoto="1"/>
          </p:nvPicPr>
          <p:blipFill>
            <a:blip r:embed="rId2">
              <a:lum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30475" y="685800"/>
              <a:ext cx="4083050" cy="548640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3" name="Rectangle 2"/>
            <p:cNvSpPr/>
            <p:nvPr/>
          </p:nvSpPr>
          <p:spPr>
            <a:xfrm>
              <a:off x="2530475" y="6210300"/>
              <a:ext cx="4083050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fontScale="85000" lnSpcReduction="20000"/>
            </a:bodyPr>
            <a:lstStyle/>
            <a:p>
              <a:pPr algn="ctr"/>
              <a:r>
                <a:rPr lang="en-US" sz="2400" smtClean="0"/>
                <a:t>Kura Fat</a:t>
              </a:r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286731236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lemental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2</TotalTime>
  <Words>41</Words>
  <Application>Microsoft Office PowerPoint</Application>
  <PresentationFormat>On-screen Show (4:3)</PresentationFormat>
  <Paragraphs>11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Elemental</vt:lpstr>
      <vt:lpstr>Koichi Yamamoto Monoprints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Koichi Yamamoto Monoprints</dc:title>
  <dc:creator>FreedmanCenter</dc:creator>
  <cp:lastModifiedBy>FreedmanCenter</cp:lastModifiedBy>
  <cp:revision>1</cp:revision>
  <dcterms:created xsi:type="dcterms:W3CDTF">2012-04-01T21:00:06Z</dcterms:created>
  <dcterms:modified xsi:type="dcterms:W3CDTF">2012-04-01T21:02:46Z</dcterms:modified>
</cp:coreProperties>
</file>